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32"/>
  </p:notesMasterIdLst>
  <p:sldIdLst>
    <p:sldId id="256" r:id="rId2"/>
    <p:sldId id="287" r:id="rId3"/>
    <p:sldId id="288" r:id="rId4"/>
    <p:sldId id="258" r:id="rId5"/>
    <p:sldId id="257" r:id="rId6"/>
    <p:sldId id="260" r:id="rId7"/>
    <p:sldId id="259" r:id="rId8"/>
    <p:sldId id="263" r:id="rId9"/>
    <p:sldId id="264" r:id="rId10"/>
    <p:sldId id="265" r:id="rId11"/>
    <p:sldId id="266" r:id="rId12"/>
    <p:sldId id="267" r:id="rId13"/>
    <p:sldId id="280" r:id="rId14"/>
    <p:sldId id="281" r:id="rId15"/>
    <p:sldId id="283" r:id="rId16"/>
    <p:sldId id="285" r:id="rId17"/>
    <p:sldId id="282" r:id="rId18"/>
    <p:sldId id="278" r:id="rId19"/>
    <p:sldId id="279" r:id="rId20"/>
    <p:sldId id="286" r:id="rId21"/>
    <p:sldId id="273" r:id="rId22"/>
    <p:sldId id="274" r:id="rId23"/>
    <p:sldId id="275" r:id="rId24"/>
    <p:sldId id="276" r:id="rId25"/>
    <p:sldId id="290" r:id="rId26"/>
    <p:sldId id="268" r:id="rId27"/>
    <p:sldId id="270" r:id="rId28"/>
    <p:sldId id="271" r:id="rId29"/>
    <p:sldId id="284" r:id="rId30"/>
    <p:sldId id="289" r:id="rId31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smcUoKB80CWHUNB9H0mUlg==" hashData="9iN3yOnU6TNWRXtEovIChejkaHQIHEsJTnp5hF/i5oNmW5ly6pmVT8eNMTwrJ2uBvRgsDsqTQH9Zh11RiGIgow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81898" autoAdjust="0"/>
  </p:normalViewPr>
  <p:slideViewPr>
    <p:cSldViewPr>
      <p:cViewPr varScale="1">
        <p:scale>
          <a:sx n="94" d="100"/>
          <a:sy n="94" d="100"/>
        </p:scale>
        <p:origin x="209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20EC08F-038D-41C9-A9D6-F67EF0005D4D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k-SK"/>
        </a:p>
      </dgm:t>
    </dgm:pt>
    <dgm:pt modelId="{68EF9BC3-4F08-4BCD-B476-F7C772ECA1A8}">
      <dgm:prSet phldrT="[Text]"/>
      <dgm:spPr/>
      <dgm:t>
        <a:bodyPr/>
        <a:lstStyle/>
        <a:p>
          <a:r>
            <a:rPr lang="sk-SK" dirty="0"/>
            <a:t>Verejná správa</a:t>
          </a:r>
        </a:p>
      </dgm:t>
    </dgm:pt>
    <dgm:pt modelId="{F728CDAF-F09E-4578-8195-38A3E54D509E}" type="parTrans" cxnId="{CB99BADD-61EA-4F3D-9237-7C33264183FB}">
      <dgm:prSet/>
      <dgm:spPr/>
      <dgm:t>
        <a:bodyPr/>
        <a:lstStyle/>
        <a:p>
          <a:endParaRPr lang="sk-SK"/>
        </a:p>
      </dgm:t>
    </dgm:pt>
    <dgm:pt modelId="{628AD2C7-D9A2-439D-8490-F1C5FEB85003}" type="sibTrans" cxnId="{CB99BADD-61EA-4F3D-9237-7C33264183FB}">
      <dgm:prSet/>
      <dgm:spPr/>
      <dgm:t>
        <a:bodyPr/>
        <a:lstStyle/>
        <a:p>
          <a:endParaRPr lang="sk-SK"/>
        </a:p>
      </dgm:t>
    </dgm:pt>
    <dgm:pt modelId="{24EE4973-55DD-4753-966A-994767DD73BB}">
      <dgm:prSet phldrT="[Text]"/>
      <dgm:spPr/>
      <dgm:t>
        <a:bodyPr/>
        <a:lstStyle/>
        <a:p>
          <a:r>
            <a:rPr lang="sk-SK" dirty="0"/>
            <a:t>Štátna správa</a:t>
          </a:r>
        </a:p>
      </dgm:t>
    </dgm:pt>
    <dgm:pt modelId="{C2E9E356-E8C7-4330-A1DA-EDF1299337D8}" type="parTrans" cxnId="{EBB8E320-685B-49A3-A545-E1CBCF25AE44}">
      <dgm:prSet/>
      <dgm:spPr/>
      <dgm:t>
        <a:bodyPr/>
        <a:lstStyle/>
        <a:p>
          <a:endParaRPr lang="sk-SK"/>
        </a:p>
      </dgm:t>
    </dgm:pt>
    <dgm:pt modelId="{4C01758E-1259-45C8-A36E-EC5973417FB3}" type="sibTrans" cxnId="{EBB8E320-685B-49A3-A545-E1CBCF25AE44}">
      <dgm:prSet/>
      <dgm:spPr/>
      <dgm:t>
        <a:bodyPr/>
        <a:lstStyle/>
        <a:p>
          <a:endParaRPr lang="sk-SK"/>
        </a:p>
      </dgm:t>
    </dgm:pt>
    <dgm:pt modelId="{62392EBB-FC64-41ED-8187-C7FA0435ADDB}">
      <dgm:prSet phldrT="[Text]"/>
      <dgm:spPr/>
      <dgm:t>
        <a:bodyPr/>
        <a:lstStyle/>
        <a:p>
          <a:r>
            <a:rPr lang="sk-SK"/>
            <a:t>Samospráva</a:t>
          </a:r>
          <a:endParaRPr lang="sk-SK" dirty="0"/>
        </a:p>
      </dgm:t>
    </dgm:pt>
    <dgm:pt modelId="{8A076BFF-BF99-4169-A4B6-11E5529AB3EF}" type="parTrans" cxnId="{B3EB8577-F104-447B-B599-DD2B306F126A}">
      <dgm:prSet/>
      <dgm:spPr/>
      <dgm:t>
        <a:bodyPr/>
        <a:lstStyle/>
        <a:p>
          <a:endParaRPr lang="sk-SK"/>
        </a:p>
      </dgm:t>
    </dgm:pt>
    <dgm:pt modelId="{F4F00902-6C9B-418C-B835-90271F4C58A8}" type="sibTrans" cxnId="{B3EB8577-F104-447B-B599-DD2B306F126A}">
      <dgm:prSet/>
      <dgm:spPr/>
      <dgm:t>
        <a:bodyPr/>
        <a:lstStyle/>
        <a:p>
          <a:endParaRPr lang="sk-SK"/>
        </a:p>
      </dgm:t>
    </dgm:pt>
    <dgm:pt modelId="{CBCDCA38-98B7-4749-ADB5-F6057455D61B}" type="pres">
      <dgm:prSet presAssocID="{620EC08F-038D-41C9-A9D6-F67EF0005D4D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2A830124-688B-4457-AF42-040C1F85C826}" type="pres">
      <dgm:prSet presAssocID="{68EF9BC3-4F08-4BCD-B476-F7C772ECA1A8}" presName="hierRoot1" presStyleCnt="0"/>
      <dgm:spPr/>
    </dgm:pt>
    <dgm:pt modelId="{E6FB221C-2213-4C4B-9AF8-E6B44B66F178}" type="pres">
      <dgm:prSet presAssocID="{68EF9BC3-4F08-4BCD-B476-F7C772ECA1A8}" presName="composite" presStyleCnt="0"/>
      <dgm:spPr/>
    </dgm:pt>
    <dgm:pt modelId="{0E8B248D-0DF5-4C08-9FAE-64EABDF8A3A8}" type="pres">
      <dgm:prSet presAssocID="{68EF9BC3-4F08-4BCD-B476-F7C772ECA1A8}" presName="background" presStyleLbl="node0" presStyleIdx="0" presStyleCnt="1"/>
      <dgm:spPr/>
    </dgm:pt>
    <dgm:pt modelId="{EB38F98B-CCA3-443C-AE97-C7175E18E420}" type="pres">
      <dgm:prSet presAssocID="{68EF9BC3-4F08-4BCD-B476-F7C772ECA1A8}" presName="text" presStyleLbl="fgAcc0" presStyleIdx="0" presStyleCnt="1">
        <dgm:presLayoutVars>
          <dgm:chPref val="3"/>
        </dgm:presLayoutVars>
      </dgm:prSet>
      <dgm:spPr/>
    </dgm:pt>
    <dgm:pt modelId="{6795DF25-5A4D-4E2D-99BB-B176BED8C734}" type="pres">
      <dgm:prSet presAssocID="{68EF9BC3-4F08-4BCD-B476-F7C772ECA1A8}" presName="hierChild2" presStyleCnt="0"/>
      <dgm:spPr/>
    </dgm:pt>
    <dgm:pt modelId="{0FB355EA-71B7-4DA2-BB17-C05DFDB7F88B}" type="pres">
      <dgm:prSet presAssocID="{C2E9E356-E8C7-4330-A1DA-EDF1299337D8}" presName="Name10" presStyleLbl="parChTrans1D2" presStyleIdx="0" presStyleCnt="2"/>
      <dgm:spPr/>
    </dgm:pt>
    <dgm:pt modelId="{4AB2D1BA-4ABC-429F-A25A-E8BE0E4DF1DF}" type="pres">
      <dgm:prSet presAssocID="{24EE4973-55DD-4753-966A-994767DD73BB}" presName="hierRoot2" presStyleCnt="0"/>
      <dgm:spPr/>
    </dgm:pt>
    <dgm:pt modelId="{6268445D-88D5-42BC-A27D-FF6976FAF30E}" type="pres">
      <dgm:prSet presAssocID="{24EE4973-55DD-4753-966A-994767DD73BB}" presName="composite2" presStyleCnt="0"/>
      <dgm:spPr/>
    </dgm:pt>
    <dgm:pt modelId="{4E2ED50A-F285-4495-80C6-53687E169AA2}" type="pres">
      <dgm:prSet presAssocID="{24EE4973-55DD-4753-966A-994767DD73BB}" presName="background2" presStyleLbl="node2" presStyleIdx="0" presStyleCnt="2"/>
      <dgm:spPr/>
    </dgm:pt>
    <dgm:pt modelId="{D8707BB5-E76F-4480-A7BD-0F5D550791A8}" type="pres">
      <dgm:prSet presAssocID="{24EE4973-55DD-4753-966A-994767DD73BB}" presName="text2" presStyleLbl="fgAcc2" presStyleIdx="0" presStyleCnt="2">
        <dgm:presLayoutVars>
          <dgm:chPref val="3"/>
        </dgm:presLayoutVars>
      </dgm:prSet>
      <dgm:spPr/>
    </dgm:pt>
    <dgm:pt modelId="{3FA4FE34-F862-4035-A8F7-A153F672D4A7}" type="pres">
      <dgm:prSet presAssocID="{24EE4973-55DD-4753-966A-994767DD73BB}" presName="hierChild3" presStyleCnt="0"/>
      <dgm:spPr/>
    </dgm:pt>
    <dgm:pt modelId="{7CABAD7D-1451-4004-9060-97950C2F9553}" type="pres">
      <dgm:prSet presAssocID="{8A076BFF-BF99-4169-A4B6-11E5529AB3EF}" presName="Name10" presStyleLbl="parChTrans1D2" presStyleIdx="1" presStyleCnt="2"/>
      <dgm:spPr/>
    </dgm:pt>
    <dgm:pt modelId="{D7B6B930-63A8-4D72-8993-267BCAA5D00F}" type="pres">
      <dgm:prSet presAssocID="{62392EBB-FC64-41ED-8187-C7FA0435ADDB}" presName="hierRoot2" presStyleCnt="0"/>
      <dgm:spPr/>
    </dgm:pt>
    <dgm:pt modelId="{139397A0-711D-4CC1-9B41-BDC60D4AC926}" type="pres">
      <dgm:prSet presAssocID="{62392EBB-FC64-41ED-8187-C7FA0435ADDB}" presName="composite2" presStyleCnt="0"/>
      <dgm:spPr/>
    </dgm:pt>
    <dgm:pt modelId="{300FDA9A-DBDD-49E5-896F-EEC08038B899}" type="pres">
      <dgm:prSet presAssocID="{62392EBB-FC64-41ED-8187-C7FA0435ADDB}" presName="background2" presStyleLbl="node2" presStyleIdx="1" presStyleCnt="2"/>
      <dgm:spPr/>
    </dgm:pt>
    <dgm:pt modelId="{6C90F5D0-466D-4256-AF94-231A0D47E375}" type="pres">
      <dgm:prSet presAssocID="{62392EBB-FC64-41ED-8187-C7FA0435ADDB}" presName="text2" presStyleLbl="fgAcc2" presStyleIdx="1" presStyleCnt="2">
        <dgm:presLayoutVars>
          <dgm:chPref val="3"/>
        </dgm:presLayoutVars>
      </dgm:prSet>
      <dgm:spPr/>
    </dgm:pt>
    <dgm:pt modelId="{01E10D3D-678B-4DB7-A001-C8EA37D11C2C}" type="pres">
      <dgm:prSet presAssocID="{62392EBB-FC64-41ED-8187-C7FA0435ADDB}" presName="hierChild3" presStyleCnt="0"/>
      <dgm:spPr/>
    </dgm:pt>
  </dgm:ptLst>
  <dgm:cxnLst>
    <dgm:cxn modelId="{D697C917-6B45-4ADC-BC04-007700C13395}" type="presOf" srcId="{24EE4973-55DD-4753-966A-994767DD73BB}" destId="{D8707BB5-E76F-4480-A7BD-0F5D550791A8}" srcOrd="0" destOrd="0" presId="urn:microsoft.com/office/officeart/2005/8/layout/hierarchy1"/>
    <dgm:cxn modelId="{EBB8E320-685B-49A3-A545-E1CBCF25AE44}" srcId="{68EF9BC3-4F08-4BCD-B476-F7C772ECA1A8}" destId="{24EE4973-55DD-4753-966A-994767DD73BB}" srcOrd="0" destOrd="0" parTransId="{C2E9E356-E8C7-4330-A1DA-EDF1299337D8}" sibTransId="{4C01758E-1259-45C8-A36E-EC5973417FB3}"/>
    <dgm:cxn modelId="{13207525-EE3D-45ED-A2D1-01D48029C543}" type="presOf" srcId="{620EC08F-038D-41C9-A9D6-F67EF0005D4D}" destId="{CBCDCA38-98B7-4749-ADB5-F6057455D61B}" srcOrd="0" destOrd="0" presId="urn:microsoft.com/office/officeart/2005/8/layout/hierarchy1"/>
    <dgm:cxn modelId="{2AB6B142-7DE0-449A-A17A-FB9E46CF6F61}" type="presOf" srcId="{62392EBB-FC64-41ED-8187-C7FA0435ADDB}" destId="{6C90F5D0-466D-4256-AF94-231A0D47E375}" srcOrd="0" destOrd="0" presId="urn:microsoft.com/office/officeart/2005/8/layout/hierarchy1"/>
    <dgm:cxn modelId="{E5770748-EF57-4C43-9973-BFA4CF7C7C04}" type="presOf" srcId="{C2E9E356-E8C7-4330-A1DA-EDF1299337D8}" destId="{0FB355EA-71B7-4DA2-BB17-C05DFDB7F88B}" srcOrd="0" destOrd="0" presId="urn:microsoft.com/office/officeart/2005/8/layout/hierarchy1"/>
    <dgm:cxn modelId="{B3EB8577-F104-447B-B599-DD2B306F126A}" srcId="{68EF9BC3-4F08-4BCD-B476-F7C772ECA1A8}" destId="{62392EBB-FC64-41ED-8187-C7FA0435ADDB}" srcOrd="1" destOrd="0" parTransId="{8A076BFF-BF99-4169-A4B6-11E5529AB3EF}" sibTransId="{F4F00902-6C9B-418C-B835-90271F4C58A8}"/>
    <dgm:cxn modelId="{C1C8829B-5349-46C9-A871-F38B8BC9A4CD}" type="presOf" srcId="{68EF9BC3-4F08-4BCD-B476-F7C772ECA1A8}" destId="{EB38F98B-CCA3-443C-AE97-C7175E18E420}" srcOrd="0" destOrd="0" presId="urn:microsoft.com/office/officeart/2005/8/layout/hierarchy1"/>
    <dgm:cxn modelId="{CB99BADD-61EA-4F3D-9237-7C33264183FB}" srcId="{620EC08F-038D-41C9-A9D6-F67EF0005D4D}" destId="{68EF9BC3-4F08-4BCD-B476-F7C772ECA1A8}" srcOrd="0" destOrd="0" parTransId="{F728CDAF-F09E-4578-8195-38A3E54D509E}" sibTransId="{628AD2C7-D9A2-439D-8490-F1C5FEB85003}"/>
    <dgm:cxn modelId="{567C02E5-769A-4778-B79C-E4AF58148280}" type="presOf" srcId="{8A076BFF-BF99-4169-A4B6-11E5529AB3EF}" destId="{7CABAD7D-1451-4004-9060-97950C2F9553}" srcOrd="0" destOrd="0" presId="urn:microsoft.com/office/officeart/2005/8/layout/hierarchy1"/>
    <dgm:cxn modelId="{C8D3D107-074B-43FB-9FE0-865A1B08C4B6}" type="presParOf" srcId="{CBCDCA38-98B7-4749-ADB5-F6057455D61B}" destId="{2A830124-688B-4457-AF42-040C1F85C826}" srcOrd="0" destOrd="0" presId="urn:microsoft.com/office/officeart/2005/8/layout/hierarchy1"/>
    <dgm:cxn modelId="{A2C2C87D-77FE-4B38-AFD0-C9840582A098}" type="presParOf" srcId="{2A830124-688B-4457-AF42-040C1F85C826}" destId="{E6FB221C-2213-4C4B-9AF8-E6B44B66F178}" srcOrd="0" destOrd="0" presId="urn:microsoft.com/office/officeart/2005/8/layout/hierarchy1"/>
    <dgm:cxn modelId="{8B756215-2C13-45DD-BEF4-0D741D38A3C5}" type="presParOf" srcId="{E6FB221C-2213-4C4B-9AF8-E6B44B66F178}" destId="{0E8B248D-0DF5-4C08-9FAE-64EABDF8A3A8}" srcOrd="0" destOrd="0" presId="urn:microsoft.com/office/officeart/2005/8/layout/hierarchy1"/>
    <dgm:cxn modelId="{DBDF1926-AD81-4C29-944D-26FECB6E55BA}" type="presParOf" srcId="{E6FB221C-2213-4C4B-9AF8-E6B44B66F178}" destId="{EB38F98B-CCA3-443C-AE97-C7175E18E420}" srcOrd="1" destOrd="0" presId="urn:microsoft.com/office/officeart/2005/8/layout/hierarchy1"/>
    <dgm:cxn modelId="{1ED08C8A-B8D9-4EC0-B87E-1FB972ED6996}" type="presParOf" srcId="{2A830124-688B-4457-AF42-040C1F85C826}" destId="{6795DF25-5A4D-4E2D-99BB-B176BED8C734}" srcOrd="1" destOrd="0" presId="urn:microsoft.com/office/officeart/2005/8/layout/hierarchy1"/>
    <dgm:cxn modelId="{C64D1343-74C8-4C3A-8A69-CF3B8D9898CF}" type="presParOf" srcId="{6795DF25-5A4D-4E2D-99BB-B176BED8C734}" destId="{0FB355EA-71B7-4DA2-BB17-C05DFDB7F88B}" srcOrd="0" destOrd="0" presId="urn:microsoft.com/office/officeart/2005/8/layout/hierarchy1"/>
    <dgm:cxn modelId="{77BEB7EC-5A05-4FDC-975D-58B779530070}" type="presParOf" srcId="{6795DF25-5A4D-4E2D-99BB-B176BED8C734}" destId="{4AB2D1BA-4ABC-429F-A25A-E8BE0E4DF1DF}" srcOrd="1" destOrd="0" presId="urn:microsoft.com/office/officeart/2005/8/layout/hierarchy1"/>
    <dgm:cxn modelId="{9801900E-9D2F-4D6B-99D2-6842D3A05E52}" type="presParOf" srcId="{4AB2D1BA-4ABC-429F-A25A-E8BE0E4DF1DF}" destId="{6268445D-88D5-42BC-A27D-FF6976FAF30E}" srcOrd="0" destOrd="0" presId="urn:microsoft.com/office/officeart/2005/8/layout/hierarchy1"/>
    <dgm:cxn modelId="{E9ED01F5-E876-49B7-8182-E708D0137F4C}" type="presParOf" srcId="{6268445D-88D5-42BC-A27D-FF6976FAF30E}" destId="{4E2ED50A-F285-4495-80C6-53687E169AA2}" srcOrd="0" destOrd="0" presId="urn:microsoft.com/office/officeart/2005/8/layout/hierarchy1"/>
    <dgm:cxn modelId="{35A02A80-651F-41D8-A782-EA1801FD591B}" type="presParOf" srcId="{6268445D-88D5-42BC-A27D-FF6976FAF30E}" destId="{D8707BB5-E76F-4480-A7BD-0F5D550791A8}" srcOrd="1" destOrd="0" presId="urn:microsoft.com/office/officeart/2005/8/layout/hierarchy1"/>
    <dgm:cxn modelId="{371D13EA-8A33-4B4A-9A1C-36592C6DA66C}" type="presParOf" srcId="{4AB2D1BA-4ABC-429F-A25A-E8BE0E4DF1DF}" destId="{3FA4FE34-F862-4035-A8F7-A153F672D4A7}" srcOrd="1" destOrd="0" presId="urn:microsoft.com/office/officeart/2005/8/layout/hierarchy1"/>
    <dgm:cxn modelId="{B66B5F34-4C83-4BA3-84E6-FEE8FC311380}" type="presParOf" srcId="{6795DF25-5A4D-4E2D-99BB-B176BED8C734}" destId="{7CABAD7D-1451-4004-9060-97950C2F9553}" srcOrd="2" destOrd="0" presId="urn:microsoft.com/office/officeart/2005/8/layout/hierarchy1"/>
    <dgm:cxn modelId="{647328FF-804C-4CF7-B0A8-9CDBFFB9AB1E}" type="presParOf" srcId="{6795DF25-5A4D-4E2D-99BB-B176BED8C734}" destId="{D7B6B930-63A8-4D72-8993-267BCAA5D00F}" srcOrd="3" destOrd="0" presId="urn:microsoft.com/office/officeart/2005/8/layout/hierarchy1"/>
    <dgm:cxn modelId="{27F06069-E65E-46AC-86E6-BCA0D86916B6}" type="presParOf" srcId="{D7B6B930-63A8-4D72-8993-267BCAA5D00F}" destId="{139397A0-711D-4CC1-9B41-BDC60D4AC926}" srcOrd="0" destOrd="0" presId="urn:microsoft.com/office/officeart/2005/8/layout/hierarchy1"/>
    <dgm:cxn modelId="{FE0016EE-E237-4D37-AA0E-388019AF6C28}" type="presParOf" srcId="{139397A0-711D-4CC1-9B41-BDC60D4AC926}" destId="{300FDA9A-DBDD-49E5-896F-EEC08038B899}" srcOrd="0" destOrd="0" presId="urn:microsoft.com/office/officeart/2005/8/layout/hierarchy1"/>
    <dgm:cxn modelId="{26962F29-F726-473F-80CC-C222803D4BF2}" type="presParOf" srcId="{139397A0-711D-4CC1-9B41-BDC60D4AC926}" destId="{6C90F5D0-466D-4256-AF94-231A0D47E375}" srcOrd="1" destOrd="0" presId="urn:microsoft.com/office/officeart/2005/8/layout/hierarchy1"/>
    <dgm:cxn modelId="{155FF214-1EE8-40DF-A116-C41605F18220}" type="presParOf" srcId="{D7B6B930-63A8-4D72-8993-267BCAA5D00F}" destId="{01E10D3D-678B-4DB7-A001-C8EA37D11C2C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C5F1760-62DF-4680-82AC-41529676F464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k-SK"/>
        </a:p>
      </dgm:t>
    </dgm:pt>
    <dgm:pt modelId="{6EE5002A-C6B9-4059-9C37-C963B5DFF46C}">
      <dgm:prSet phldrT="[Text]"/>
      <dgm:spPr/>
      <dgm:t>
        <a:bodyPr/>
        <a:lstStyle/>
        <a:p>
          <a:r>
            <a:rPr lang="sk-SK" dirty="0"/>
            <a:t>ŠTÁTNA SPRÁVA</a:t>
          </a:r>
        </a:p>
      </dgm:t>
    </dgm:pt>
    <dgm:pt modelId="{064F9A05-ADA2-4B83-8F7F-60968114887E}" type="parTrans" cxnId="{A05AAE39-6B0A-4A56-B1DA-10D5D0B4F942}">
      <dgm:prSet/>
      <dgm:spPr/>
      <dgm:t>
        <a:bodyPr/>
        <a:lstStyle/>
        <a:p>
          <a:endParaRPr lang="sk-SK"/>
        </a:p>
      </dgm:t>
    </dgm:pt>
    <dgm:pt modelId="{86D7FD42-1975-43F4-A58A-CD6CD633CEFC}" type="sibTrans" cxnId="{A05AAE39-6B0A-4A56-B1DA-10D5D0B4F942}">
      <dgm:prSet/>
      <dgm:spPr/>
      <dgm:t>
        <a:bodyPr/>
        <a:lstStyle/>
        <a:p>
          <a:endParaRPr lang="sk-SK"/>
        </a:p>
      </dgm:t>
    </dgm:pt>
    <dgm:pt modelId="{4450C279-7DB8-428F-9A5B-E3ADC4ECEADC}">
      <dgm:prSet phldrT="[Text]"/>
      <dgm:spPr/>
      <dgm:t>
        <a:bodyPr/>
        <a:lstStyle/>
        <a:p>
          <a:r>
            <a:rPr lang="sk-SK" dirty="0"/>
            <a:t>Miestna štátna správa </a:t>
          </a:r>
        </a:p>
      </dgm:t>
    </dgm:pt>
    <dgm:pt modelId="{05F47DE9-C948-41CE-8D77-6DBD25718BF0}" type="parTrans" cxnId="{72FB6308-78D3-4E25-8D60-35775D410719}">
      <dgm:prSet/>
      <dgm:spPr/>
      <dgm:t>
        <a:bodyPr/>
        <a:lstStyle/>
        <a:p>
          <a:endParaRPr lang="sk-SK"/>
        </a:p>
      </dgm:t>
    </dgm:pt>
    <dgm:pt modelId="{CC19E186-1764-4757-8CE2-E551CB7733F2}" type="sibTrans" cxnId="{72FB6308-78D3-4E25-8D60-35775D410719}">
      <dgm:prSet/>
      <dgm:spPr/>
      <dgm:t>
        <a:bodyPr/>
        <a:lstStyle/>
        <a:p>
          <a:endParaRPr lang="sk-SK"/>
        </a:p>
      </dgm:t>
    </dgm:pt>
    <dgm:pt modelId="{8A548B5E-47B4-4FAD-97AD-50011D95028C}">
      <dgm:prSet/>
      <dgm:spPr/>
      <dgm:t>
        <a:bodyPr/>
        <a:lstStyle/>
        <a:p>
          <a:r>
            <a:rPr lang="sk-SK" dirty="0"/>
            <a:t>Ústredná štátna správa – ministerstvá </a:t>
          </a:r>
        </a:p>
      </dgm:t>
    </dgm:pt>
    <dgm:pt modelId="{0E7A94C5-4DA4-4FEA-B34E-DE18DFC0AA83}" type="parTrans" cxnId="{A79CFAF0-C183-4839-A466-4F51AAFCF655}">
      <dgm:prSet/>
      <dgm:spPr/>
      <dgm:t>
        <a:bodyPr/>
        <a:lstStyle/>
        <a:p>
          <a:endParaRPr lang="sk-SK"/>
        </a:p>
      </dgm:t>
    </dgm:pt>
    <dgm:pt modelId="{6509ED8A-9D13-45F8-A39C-3AD7CFCC7E73}" type="sibTrans" cxnId="{A79CFAF0-C183-4839-A466-4F51AAFCF655}">
      <dgm:prSet/>
      <dgm:spPr/>
      <dgm:t>
        <a:bodyPr/>
        <a:lstStyle/>
        <a:p>
          <a:endParaRPr lang="sk-SK"/>
        </a:p>
      </dgm:t>
    </dgm:pt>
    <dgm:pt modelId="{77265844-607D-4AF3-80B8-739D24A3284E}">
      <dgm:prSet/>
      <dgm:spPr/>
      <dgm:t>
        <a:bodyPr/>
        <a:lstStyle/>
        <a:p>
          <a:r>
            <a:rPr lang="sk-SK" dirty="0"/>
            <a:t>Ústredná štátna správa – ostatné orgány </a:t>
          </a:r>
        </a:p>
      </dgm:t>
    </dgm:pt>
    <dgm:pt modelId="{CB647C3B-7460-425F-97F6-FC6C6AE324BF}" type="parTrans" cxnId="{56F9D0D1-9FE1-41E7-BFC6-72CAA4FD9403}">
      <dgm:prSet/>
      <dgm:spPr/>
      <dgm:t>
        <a:bodyPr/>
        <a:lstStyle/>
        <a:p>
          <a:endParaRPr lang="sk-SK"/>
        </a:p>
      </dgm:t>
    </dgm:pt>
    <dgm:pt modelId="{CF01B099-0064-4F54-B7FC-852B68514874}" type="sibTrans" cxnId="{56F9D0D1-9FE1-41E7-BFC6-72CAA4FD9403}">
      <dgm:prSet/>
      <dgm:spPr/>
      <dgm:t>
        <a:bodyPr/>
        <a:lstStyle/>
        <a:p>
          <a:endParaRPr lang="sk-SK"/>
        </a:p>
      </dgm:t>
    </dgm:pt>
    <dgm:pt modelId="{39499DD6-9998-4A12-BBF8-D52A2A9688A6}" type="pres">
      <dgm:prSet presAssocID="{0C5F1760-62DF-4680-82AC-41529676F46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F6832B62-6B27-41E6-88C9-595975D86BE5}" type="pres">
      <dgm:prSet presAssocID="{6EE5002A-C6B9-4059-9C37-C963B5DFF46C}" presName="hierRoot1" presStyleCnt="0"/>
      <dgm:spPr/>
    </dgm:pt>
    <dgm:pt modelId="{5F1DEA76-2F6E-4724-96FF-0F0DF46A9CCA}" type="pres">
      <dgm:prSet presAssocID="{6EE5002A-C6B9-4059-9C37-C963B5DFF46C}" presName="composite" presStyleCnt="0"/>
      <dgm:spPr/>
    </dgm:pt>
    <dgm:pt modelId="{B8A2B5E7-D438-4052-9B75-5CD0A03421E8}" type="pres">
      <dgm:prSet presAssocID="{6EE5002A-C6B9-4059-9C37-C963B5DFF46C}" presName="background" presStyleLbl="node0" presStyleIdx="0" presStyleCnt="1"/>
      <dgm:spPr/>
    </dgm:pt>
    <dgm:pt modelId="{31D487D1-FE89-4C79-82CC-45819A1BF348}" type="pres">
      <dgm:prSet presAssocID="{6EE5002A-C6B9-4059-9C37-C963B5DFF46C}" presName="text" presStyleLbl="fgAcc0" presStyleIdx="0" presStyleCnt="1">
        <dgm:presLayoutVars>
          <dgm:chPref val="3"/>
        </dgm:presLayoutVars>
      </dgm:prSet>
      <dgm:spPr/>
    </dgm:pt>
    <dgm:pt modelId="{2A36804F-4BE7-4281-9AE0-9FD367F5CEC0}" type="pres">
      <dgm:prSet presAssocID="{6EE5002A-C6B9-4059-9C37-C963B5DFF46C}" presName="hierChild2" presStyleCnt="0"/>
      <dgm:spPr/>
    </dgm:pt>
    <dgm:pt modelId="{FF90DBA0-3349-4FE5-A4C6-3E8B74C79230}" type="pres">
      <dgm:prSet presAssocID="{0E7A94C5-4DA4-4FEA-B34E-DE18DFC0AA83}" presName="Name10" presStyleLbl="parChTrans1D2" presStyleIdx="0" presStyleCnt="3"/>
      <dgm:spPr/>
    </dgm:pt>
    <dgm:pt modelId="{04C00317-13B7-40DC-9621-D578C6D9D9AC}" type="pres">
      <dgm:prSet presAssocID="{8A548B5E-47B4-4FAD-97AD-50011D95028C}" presName="hierRoot2" presStyleCnt="0"/>
      <dgm:spPr/>
    </dgm:pt>
    <dgm:pt modelId="{F219191D-455C-4222-B6B8-E51EC958261A}" type="pres">
      <dgm:prSet presAssocID="{8A548B5E-47B4-4FAD-97AD-50011D95028C}" presName="composite2" presStyleCnt="0"/>
      <dgm:spPr/>
    </dgm:pt>
    <dgm:pt modelId="{E822DCC4-B0B2-41E1-BEAB-CBFEA770C1BA}" type="pres">
      <dgm:prSet presAssocID="{8A548B5E-47B4-4FAD-97AD-50011D95028C}" presName="background2" presStyleLbl="node2" presStyleIdx="0" presStyleCnt="3"/>
      <dgm:spPr/>
    </dgm:pt>
    <dgm:pt modelId="{AAF0DA76-6EFC-4FFE-BAFD-733FBE698B99}" type="pres">
      <dgm:prSet presAssocID="{8A548B5E-47B4-4FAD-97AD-50011D95028C}" presName="text2" presStyleLbl="fgAcc2" presStyleIdx="0" presStyleCnt="3">
        <dgm:presLayoutVars>
          <dgm:chPref val="3"/>
        </dgm:presLayoutVars>
      </dgm:prSet>
      <dgm:spPr/>
    </dgm:pt>
    <dgm:pt modelId="{FB00EB9D-B462-49A2-9DCA-08A6B721EB65}" type="pres">
      <dgm:prSet presAssocID="{8A548B5E-47B4-4FAD-97AD-50011D95028C}" presName="hierChild3" presStyleCnt="0"/>
      <dgm:spPr/>
    </dgm:pt>
    <dgm:pt modelId="{F54D5E72-0CA5-4253-976D-DBE5EA53063E}" type="pres">
      <dgm:prSet presAssocID="{CB647C3B-7460-425F-97F6-FC6C6AE324BF}" presName="Name10" presStyleLbl="parChTrans1D2" presStyleIdx="1" presStyleCnt="3"/>
      <dgm:spPr/>
    </dgm:pt>
    <dgm:pt modelId="{1E2BA953-3BAE-4CAC-B629-F59CD3DDE6E1}" type="pres">
      <dgm:prSet presAssocID="{77265844-607D-4AF3-80B8-739D24A3284E}" presName="hierRoot2" presStyleCnt="0"/>
      <dgm:spPr/>
    </dgm:pt>
    <dgm:pt modelId="{BF26A4DE-6E7B-4A27-BA77-8DB2D2FCDF15}" type="pres">
      <dgm:prSet presAssocID="{77265844-607D-4AF3-80B8-739D24A3284E}" presName="composite2" presStyleCnt="0"/>
      <dgm:spPr/>
    </dgm:pt>
    <dgm:pt modelId="{8D24FE4C-FED5-41B9-B06C-E3B5A8431FC6}" type="pres">
      <dgm:prSet presAssocID="{77265844-607D-4AF3-80B8-739D24A3284E}" presName="background2" presStyleLbl="node2" presStyleIdx="1" presStyleCnt="3"/>
      <dgm:spPr/>
    </dgm:pt>
    <dgm:pt modelId="{F8E67BC5-8932-4F81-9D01-B362977A9199}" type="pres">
      <dgm:prSet presAssocID="{77265844-607D-4AF3-80B8-739D24A3284E}" presName="text2" presStyleLbl="fgAcc2" presStyleIdx="1" presStyleCnt="3">
        <dgm:presLayoutVars>
          <dgm:chPref val="3"/>
        </dgm:presLayoutVars>
      </dgm:prSet>
      <dgm:spPr/>
    </dgm:pt>
    <dgm:pt modelId="{52CF3FFC-E4B9-4516-9DB6-2E154DB1C526}" type="pres">
      <dgm:prSet presAssocID="{77265844-607D-4AF3-80B8-739D24A3284E}" presName="hierChild3" presStyleCnt="0"/>
      <dgm:spPr/>
    </dgm:pt>
    <dgm:pt modelId="{BD912BD6-4B67-4F0F-BAC1-08DC1B78429F}" type="pres">
      <dgm:prSet presAssocID="{05F47DE9-C948-41CE-8D77-6DBD25718BF0}" presName="Name10" presStyleLbl="parChTrans1D2" presStyleIdx="2" presStyleCnt="3"/>
      <dgm:spPr/>
    </dgm:pt>
    <dgm:pt modelId="{58CA942B-94AD-4227-B413-227D62917931}" type="pres">
      <dgm:prSet presAssocID="{4450C279-7DB8-428F-9A5B-E3ADC4ECEADC}" presName="hierRoot2" presStyleCnt="0"/>
      <dgm:spPr/>
    </dgm:pt>
    <dgm:pt modelId="{C59ED8F8-A76E-41B4-B9B3-5D06CF8B3C9A}" type="pres">
      <dgm:prSet presAssocID="{4450C279-7DB8-428F-9A5B-E3ADC4ECEADC}" presName="composite2" presStyleCnt="0"/>
      <dgm:spPr/>
    </dgm:pt>
    <dgm:pt modelId="{39B65F6F-15B6-4B8F-B787-7FABEDC6778E}" type="pres">
      <dgm:prSet presAssocID="{4450C279-7DB8-428F-9A5B-E3ADC4ECEADC}" presName="background2" presStyleLbl="node2" presStyleIdx="2" presStyleCnt="3"/>
      <dgm:spPr/>
    </dgm:pt>
    <dgm:pt modelId="{490922FA-985A-4661-8120-F14E809C30D1}" type="pres">
      <dgm:prSet presAssocID="{4450C279-7DB8-428F-9A5B-E3ADC4ECEADC}" presName="text2" presStyleLbl="fgAcc2" presStyleIdx="2" presStyleCnt="3">
        <dgm:presLayoutVars>
          <dgm:chPref val="3"/>
        </dgm:presLayoutVars>
      </dgm:prSet>
      <dgm:spPr/>
    </dgm:pt>
    <dgm:pt modelId="{E8A82B20-426C-4A4D-8E8A-75CBE4032BD1}" type="pres">
      <dgm:prSet presAssocID="{4450C279-7DB8-428F-9A5B-E3ADC4ECEADC}" presName="hierChild3" presStyleCnt="0"/>
      <dgm:spPr/>
    </dgm:pt>
  </dgm:ptLst>
  <dgm:cxnLst>
    <dgm:cxn modelId="{1D8CD705-75AD-4CA4-A9A2-A035F94AB4F3}" type="presOf" srcId="{77265844-607D-4AF3-80B8-739D24A3284E}" destId="{F8E67BC5-8932-4F81-9D01-B362977A9199}" srcOrd="0" destOrd="0" presId="urn:microsoft.com/office/officeart/2005/8/layout/hierarchy1"/>
    <dgm:cxn modelId="{72FB6308-78D3-4E25-8D60-35775D410719}" srcId="{6EE5002A-C6B9-4059-9C37-C963B5DFF46C}" destId="{4450C279-7DB8-428F-9A5B-E3ADC4ECEADC}" srcOrd="2" destOrd="0" parTransId="{05F47DE9-C948-41CE-8D77-6DBD25718BF0}" sibTransId="{CC19E186-1764-4757-8CE2-E551CB7733F2}"/>
    <dgm:cxn modelId="{02084A10-CAD5-47E4-9EC7-BA988E3FF217}" type="presOf" srcId="{0C5F1760-62DF-4680-82AC-41529676F464}" destId="{39499DD6-9998-4A12-BBF8-D52A2A9688A6}" srcOrd="0" destOrd="0" presId="urn:microsoft.com/office/officeart/2005/8/layout/hierarchy1"/>
    <dgm:cxn modelId="{A05AAE39-6B0A-4A56-B1DA-10D5D0B4F942}" srcId="{0C5F1760-62DF-4680-82AC-41529676F464}" destId="{6EE5002A-C6B9-4059-9C37-C963B5DFF46C}" srcOrd="0" destOrd="0" parTransId="{064F9A05-ADA2-4B83-8F7F-60968114887E}" sibTransId="{86D7FD42-1975-43F4-A58A-CD6CD633CEFC}"/>
    <dgm:cxn modelId="{5B84585C-A8FA-46C5-A0EF-E170F037A0FE}" type="presOf" srcId="{4450C279-7DB8-428F-9A5B-E3ADC4ECEADC}" destId="{490922FA-985A-4661-8120-F14E809C30D1}" srcOrd="0" destOrd="0" presId="urn:microsoft.com/office/officeart/2005/8/layout/hierarchy1"/>
    <dgm:cxn modelId="{C72F3491-95F1-436D-972D-615353C699D0}" type="presOf" srcId="{CB647C3B-7460-425F-97F6-FC6C6AE324BF}" destId="{F54D5E72-0CA5-4253-976D-DBE5EA53063E}" srcOrd="0" destOrd="0" presId="urn:microsoft.com/office/officeart/2005/8/layout/hierarchy1"/>
    <dgm:cxn modelId="{10788E92-259D-474D-80A1-22B055CA3D2D}" type="presOf" srcId="{6EE5002A-C6B9-4059-9C37-C963B5DFF46C}" destId="{31D487D1-FE89-4C79-82CC-45819A1BF348}" srcOrd="0" destOrd="0" presId="urn:microsoft.com/office/officeart/2005/8/layout/hierarchy1"/>
    <dgm:cxn modelId="{C5351693-E2CF-4964-8FAA-C21BD688FCA2}" type="presOf" srcId="{05F47DE9-C948-41CE-8D77-6DBD25718BF0}" destId="{BD912BD6-4B67-4F0F-BAC1-08DC1B78429F}" srcOrd="0" destOrd="0" presId="urn:microsoft.com/office/officeart/2005/8/layout/hierarchy1"/>
    <dgm:cxn modelId="{56F9D0D1-9FE1-41E7-BFC6-72CAA4FD9403}" srcId="{6EE5002A-C6B9-4059-9C37-C963B5DFF46C}" destId="{77265844-607D-4AF3-80B8-739D24A3284E}" srcOrd="1" destOrd="0" parTransId="{CB647C3B-7460-425F-97F6-FC6C6AE324BF}" sibTransId="{CF01B099-0064-4F54-B7FC-852B68514874}"/>
    <dgm:cxn modelId="{429291E7-45E3-4CDA-9ABF-7D454ACC0D7D}" type="presOf" srcId="{0E7A94C5-4DA4-4FEA-B34E-DE18DFC0AA83}" destId="{FF90DBA0-3349-4FE5-A4C6-3E8B74C79230}" srcOrd="0" destOrd="0" presId="urn:microsoft.com/office/officeart/2005/8/layout/hierarchy1"/>
    <dgm:cxn modelId="{A79CFAF0-C183-4839-A466-4F51AAFCF655}" srcId="{6EE5002A-C6B9-4059-9C37-C963B5DFF46C}" destId="{8A548B5E-47B4-4FAD-97AD-50011D95028C}" srcOrd="0" destOrd="0" parTransId="{0E7A94C5-4DA4-4FEA-B34E-DE18DFC0AA83}" sibTransId="{6509ED8A-9D13-45F8-A39C-3AD7CFCC7E73}"/>
    <dgm:cxn modelId="{FF1D30F9-7667-4051-8E9A-EF9D06F22496}" type="presOf" srcId="{8A548B5E-47B4-4FAD-97AD-50011D95028C}" destId="{AAF0DA76-6EFC-4FFE-BAFD-733FBE698B99}" srcOrd="0" destOrd="0" presId="urn:microsoft.com/office/officeart/2005/8/layout/hierarchy1"/>
    <dgm:cxn modelId="{136DC7AD-F2ED-4D5A-99EA-E33018F103F8}" type="presParOf" srcId="{39499DD6-9998-4A12-BBF8-D52A2A9688A6}" destId="{F6832B62-6B27-41E6-88C9-595975D86BE5}" srcOrd="0" destOrd="0" presId="urn:microsoft.com/office/officeart/2005/8/layout/hierarchy1"/>
    <dgm:cxn modelId="{A80EE86F-9DB3-417E-98DD-D5F59AA2CEB7}" type="presParOf" srcId="{F6832B62-6B27-41E6-88C9-595975D86BE5}" destId="{5F1DEA76-2F6E-4724-96FF-0F0DF46A9CCA}" srcOrd="0" destOrd="0" presId="urn:microsoft.com/office/officeart/2005/8/layout/hierarchy1"/>
    <dgm:cxn modelId="{E8BD65E9-D70C-4228-99E9-6C628150935F}" type="presParOf" srcId="{5F1DEA76-2F6E-4724-96FF-0F0DF46A9CCA}" destId="{B8A2B5E7-D438-4052-9B75-5CD0A03421E8}" srcOrd="0" destOrd="0" presId="urn:microsoft.com/office/officeart/2005/8/layout/hierarchy1"/>
    <dgm:cxn modelId="{5059B68F-14D8-418F-A26E-7DFCB3B9D415}" type="presParOf" srcId="{5F1DEA76-2F6E-4724-96FF-0F0DF46A9CCA}" destId="{31D487D1-FE89-4C79-82CC-45819A1BF348}" srcOrd="1" destOrd="0" presId="urn:microsoft.com/office/officeart/2005/8/layout/hierarchy1"/>
    <dgm:cxn modelId="{18CBA92C-244F-4130-BE05-F7F5E1608FE4}" type="presParOf" srcId="{F6832B62-6B27-41E6-88C9-595975D86BE5}" destId="{2A36804F-4BE7-4281-9AE0-9FD367F5CEC0}" srcOrd="1" destOrd="0" presId="urn:microsoft.com/office/officeart/2005/8/layout/hierarchy1"/>
    <dgm:cxn modelId="{2A02B0FC-C4D5-43CD-A1E7-C2D737825FEC}" type="presParOf" srcId="{2A36804F-4BE7-4281-9AE0-9FD367F5CEC0}" destId="{FF90DBA0-3349-4FE5-A4C6-3E8B74C79230}" srcOrd="0" destOrd="0" presId="urn:microsoft.com/office/officeart/2005/8/layout/hierarchy1"/>
    <dgm:cxn modelId="{758C0C49-55ED-4CCC-B85F-8914CA1CDA21}" type="presParOf" srcId="{2A36804F-4BE7-4281-9AE0-9FD367F5CEC0}" destId="{04C00317-13B7-40DC-9621-D578C6D9D9AC}" srcOrd="1" destOrd="0" presId="urn:microsoft.com/office/officeart/2005/8/layout/hierarchy1"/>
    <dgm:cxn modelId="{9EA1A31F-62A0-4584-851C-1C3A75D78FD6}" type="presParOf" srcId="{04C00317-13B7-40DC-9621-D578C6D9D9AC}" destId="{F219191D-455C-4222-B6B8-E51EC958261A}" srcOrd="0" destOrd="0" presId="urn:microsoft.com/office/officeart/2005/8/layout/hierarchy1"/>
    <dgm:cxn modelId="{3B4C4AC9-481F-4F65-A60A-33CD1D33C807}" type="presParOf" srcId="{F219191D-455C-4222-B6B8-E51EC958261A}" destId="{E822DCC4-B0B2-41E1-BEAB-CBFEA770C1BA}" srcOrd="0" destOrd="0" presId="urn:microsoft.com/office/officeart/2005/8/layout/hierarchy1"/>
    <dgm:cxn modelId="{F01D20ED-FD4F-4EBF-A797-07B6D658D0C1}" type="presParOf" srcId="{F219191D-455C-4222-B6B8-E51EC958261A}" destId="{AAF0DA76-6EFC-4FFE-BAFD-733FBE698B99}" srcOrd="1" destOrd="0" presId="urn:microsoft.com/office/officeart/2005/8/layout/hierarchy1"/>
    <dgm:cxn modelId="{BCA99DE6-8ED9-49C8-A79B-FA77F7E5A4A5}" type="presParOf" srcId="{04C00317-13B7-40DC-9621-D578C6D9D9AC}" destId="{FB00EB9D-B462-49A2-9DCA-08A6B721EB65}" srcOrd="1" destOrd="0" presId="urn:microsoft.com/office/officeart/2005/8/layout/hierarchy1"/>
    <dgm:cxn modelId="{DA19A9E1-DE22-43D6-B753-5A84B76A41C2}" type="presParOf" srcId="{2A36804F-4BE7-4281-9AE0-9FD367F5CEC0}" destId="{F54D5E72-0CA5-4253-976D-DBE5EA53063E}" srcOrd="2" destOrd="0" presId="urn:microsoft.com/office/officeart/2005/8/layout/hierarchy1"/>
    <dgm:cxn modelId="{A4316BCF-165E-4822-B22D-DAC3C931708A}" type="presParOf" srcId="{2A36804F-4BE7-4281-9AE0-9FD367F5CEC0}" destId="{1E2BA953-3BAE-4CAC-B629-F59CD3DDE6E1}" srcOrd="3" destOrd="0" presId="urn:microsoft.com/office/officeart/2005/8/layout/hierarchy1"/>
    <dgm:cxn modelId="{259EE968-344E-4B8A-A89C-18DA70478A4D}" type="presParOf" srcId="{1E2BA953-3BAE-4CAC-B629-F59CD3DDE6E1}" destId="{BF26A4DE-6E7B-4A27-BA77-8DB2D2FCDF15}" srcOrd="0" destOrd="0" presId="urn:microsoft.com/office/officeart/2005/8/layout/hierarchy1"/>
    <dgm:cxn modelId="{D08B189D-DAE5-4C28-89FE-19F50E4C548C}" type="presParOf" srcId="{BF26A4DE-6E7B-4A27-BA77-8DB2D2FCDF15}" destId="{8D24FE4C-FED5-41B9-B06C-E3B5A8431FC6}" srcOrd="0" destOrd="0" presId="urn:microsoft.com/office/officeart/2005/8/layout/hierarchy1"/>
    <dgm:cxn modelId="{B1552A68-7094-4E1B-81BA-E8C345F2C25A}" type="presParOf" srcId="{BF26A4DE-6E7B-4A27-BA77-8DB2D2FCDF15}" destId="{F8E67BC5-8932-4F81-9D01-B362977A9199}" srcOrd="1" destOrd="0" presId="urn:microsoft.com/office/officeart/2005/8/layout/hierarchy1"/>
    <dgm:cxn modelId="{B3A3ECB0-9A33-4FC2-A8C8-88A2996ADC61}" type="presParOf" srcId="{1E2BA953-3BAE-4CAC-B629-F59CD3DDE6E1}" destId="{52CF3FFC-E4B9-4516-9DB6-2E154DB1C526}" srcOrd="1" destOrd="0" presId="urn:microsoft.com/office/officeart/2005/8/layout/hierarchy1"/>
    <dgm:cxn modelId="{7B2B2571-C07E-4B38-9FB1-085B17706611}" type="presParOf" srcId="{2A36804F-4BE7-4281-9AE0-9FD367F5CEC0}" destId="{BD912BD6-4B67-4F0F-BAC1-08DC1B78429F}" srcOrd="4" destOrd="0" presId="urn:microsoft.com/office/officeart/2005/8/layout/hierarchy1"/>
    <dgm:cxn modelId="{C3B78B65-C568-48A1-8696-B550D527D619}" type="presParOf" srcId="{2A36804F-4BE7-4281-9AE0-9FD367F5CEC0}" destId="{58CA942B-94AD-4227-B413-227D62917931}" srcOrd="5" destOrd="0" presId="urn:microsoft.com/office/officeart/2005/8/layout/hierarchy1"/>
    <dgm:cxn modelId="{B9CAFE41-9B3C-4FBA-9F60-2D8EED7131A9}" type="presParOf" srcId="{58CA942B-94AD-4227-B413-227D62917931}" destId="{C59ED8F8-A76E-41B4-B9B3-5D06CF8B3C9A}" srcOrd="0" destOrd="0" presId="urn:microsoft.com/office/officeart/2005/8/layout/hierarchy1"/>
    <dgm:cxn modelId="{200DA192-19A6-431B-B659-51641B695B53}" type="presParOf" srcId="{C59ED8F8-A76E-41B4-B9B3-5D06CF8B3C9A}" destId="{39B65F6F-15B6-4B8F-B787-7FABEDC6778E}" srcOrd="0" destOrd="0" presId="urn:microsoft.com/office/officeart/2005/8/layout/hierarchy1"/>
    <dgm:cxn modelId="{A4F5B87C-A89D-4EFD-947E-9DA8302B3DA9}" type="presParOf" srcId="{C59ED8F8-A76E-41B4-B9B3-5D06CF8B3C9A}" destId="{490922FA-985A-4661-8120-F14E809C30D1}" srcOrd="1" destOrd="0" presId="urn:microsoft.com/office/officeart/2005/8/layout/hierarchy1"/>
    <dgm:cxn modelId="{2FBF4185-55CB-4D1F-842D-28CC50A3F845}" type="presParOf" srcId="{58CA942B-94AD-4227-B413-227D62917931}" destId="{E8A82B20-426C-4A4D-8E8A-75CBE4032BD1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660298D-BCA4-49CA-B1DE-1C2BE68FA3F9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k-SK"/>
        </a:p>
      </dgm:t>
    </dgm:pt>
    <dgm:pt modelId="{75FDAA16-901B-401F-AEC5-9A1165EAB1DF}">
      <dgm:prSet phldrT="[Text]"/>
      <dgm:spPr/>
      <dgm:t>
        <a:bodyPr/>
        <a:lstStyle/>
        <a:p>
          <a:r>
            <a:rPr lang="sk-SK" dirty="0"/>
            <a:t>SAMOSPRÁVA</a:t>
          </a:r>
        </a:p>
      </dgm:t>
    </dgm:pt>
    <dgm:pt modelId="{E9DE7A2C-B96B-49BC-AF4E-5A6CF2FF0050}" type="parTrans" cxnId="{11395A3A-72C5-4D3B-BDBB-19BC4A2FD82C}">
      <dgm:prSet/>
      <dgm:spPr/>
      <dgm:t>
        <a:bodyPr/>
        <a:lstStyle/>
        <a:p>
          <a:endParaRPr lang="sk-SK"/>
        </a:p>
      </dgm:t>
    </dgm:pt>
    <dgm:pt modelId="{9D75C8F0-7FE5-415E-9AC3-5321CC543DDB}" type="sibTrans" cxnId="{11395A3A-72C5-4D3B-BDBB-19BC4A2FD82C}">
      <dgm:prSet/>
      <dgm:spPr/>
      <dgm:t>
        <a:bodyPr/>
        <a:lstStyle/>
        <a:p>
          <a:endParaRPr lang="sk-SK"/>
        </a:p>
      </dgm:t>
    </dgm:pt>
    <dgm:pt modelId="{2EE47924-8B8B-479F-B797-BC6F93864D2D}" type="asst">
      <dgm:prSet phldrT="[Text]"/>
      <dgm:spPr/>
      <dgm:t>
        <a:bodyPr/>
        <a:lstStyle/>
        <a:p>
          <a:r>
            <a:rPr lang="sk-SK" dirty="0"/>
            <a:t>ÚZEMNÁ SAMOSPRÁVA</a:t>
          </a:r>
        </a:p>
      </dgm:t>
    </dgm:pt>
    <dgm:pt modelId="{57A0F436-9033-4E4A-9E39-3C82E2B5190B}" type="parTrans" cxnId="{51EF1D87-8D31-4A2F-B840-76E2C0A77E80}">
      <dgm:prSet/>
      <dgm:spPr/>
      <dgm:t>
        <a:bodyPr/>
        <a:lstStyle/>
        <a:p>
          <a:endParaRPr lang="sk-SK"/>
        </a:p>
      </dgm:t>
    </dgm:pt>
    <dgm:pt modelId="{9C08650B-43B4-49DE-BA20-2CB40A74FF15}" type="sibTrans" cxnId="{51EF1D87-8D31-4A2F-B840-76E2C0A77E80}">
      <dgm:prSet/>
      <dgm:spPr/>
      <dgm:t>
        <a:bodyPr/>
        <a:lstStyle/>
        <a:p>
          <a:endParaRPr lang="sk-SK"/>
        </a:p>
      </dgm:t>
    </dgm:pt>
    <dgm:pt modelId="{9C793DD7-3C19-472C-BE06-0EEE89637E34}" type="asst">
      <dgm:prSet/>
      <dgm:spPr/>
      <dgm:t>
        <a:bodyPr/>
        <a:lstStyle/>
        <a:p>
          <a:r>
            <a:rPr lang="sk-SK" dirty="0"/>
            <a:t>ZÁUJMOVÁ SAMOSPRÁVA</a:t>
          </a:r>
        </a:p>
      </dgm:t>
    </dgm:pt>
    <dgm:pt modelId="{3D0AF192-3825-4E9D-9BCD-02BF7F6CB762}" type="parTrans" cxnId="{59D33311-2CAB-408F-BF22-FBB41588C058}">
      <dgm:prSet/>
      <dgm:spPr/>
      <dgm:t>
        <a:bodyPr/>
        <a:lstStyle/>
        <a:p>
          <a:endParaRPr lang="sk-SK"/>
        </a:p>
      </dgm:t>
    </dgm:pt>
    <dgm:pt modelId="{939A4FBE-C331-4DB7-BC9A-F2E1E2330476}" type="sibTrans" cxnId="{59D33311-2CAB-408F-BF22-FBB41588C058}">
      <dgm:prSet/>
      <dgm:spPr/>
      <dgm:t>
        <a:bodyPr/>
        <a:lstStyle/>
        <a:p>
          <a:endParaRPr lang="sk-SK"/>
        </a:p>
      </dgm:t>
    </dgm:pt>
    <dgm:pt modelId="{D27BA5A1-9897-4374-AB57-71F5BEEFC535}">
      <dgm:prSet/>
      <dgm:spPr/>
      <dgm:t>
        <a:bodyPr/>
        <a:lstStyle/>
        <a:p>
          <a:r>
            <a:rPr lang="sk-SK" dirty="0"/>
            <a:t>Regionálna samospráva</a:t>
          </a:r>
        </a:p>
      </dgm:t>
    </dgm:pt>
    <dgm:pt modelId="{F5EE95E8-5B59-4883-8CE5-06FAD0201398}" type="parTrans" cxnId="{A5103102-DC54-4A42-9A95-0EB5B2ED9E51}">
      <dgm:prSet/>
      <dgm:spPr/>
      <dgm:t>
        <a:bodyPr/>
        <a:lstStyle/>
        <a:p>
          <a:endParaRPr lang="sk-SK"/>
        </a:p>
      </dgm:t>
    </dgm:pt>
    <dgm:pt modelId="{A39E2E0A-661B-4DAA-92AA-C28851802DAF}" type="sibTrans" cxnId="{A5103102-DC54-4A42-9A95-0EB5B2ED9E51}">
      <dgm:prSet/>
      <dgm:spPr/>
      <dgm:t>
        <a:bodyPr/>
        <a:lstStyle/>
        <a:p>
          <a:endParaRPr lang="sk-SK"/>
        </a:p>
      </dgm:t>
    </dgm:pt>
    <dgm:pt modelId="{7F8E1B3F-F9F8-4B98-8EBF-DF37FBF474E8}">
      <dgm:prSet/>
      <dgm:spPr/>
      <dgm:t>
        <a:bodyPr/>
        <a:lstStyle/>
        <a:p>
          <a:r>
            <a:rPr lang="sk-SK" dirty="0"/>
            <a:t>Miestna samospráva</a:t>
          </a:r>
        </a:p>
      </dgm:t>
    </dgm:pt>
    <dgm:pt modelId="{312776C8-8CA3-4DE5-A46F-83AB8C43D8D0}" type="parTrans" cxnId="{8C2D8AB6-D0DA-4AA4-B45E-C5A7CE3CA8BB}">
      <dgm:prSet/>
      <dgm:spPr/>
      <dgm:t>
        <a:bodyPr/>
        <a:lstStyle/>
        <a:p>
          <a:endParaRPr lang="sk-SK"/>
        </a:p>
      </dgm:t>
    </dgm:pt>
    <dgm:pt modelId="{4B1CDE74-367A-488F-91E1-E6BA85909797}" type="sibTrans" cxnId="{8C2D8AB6-D0DA-4AA4-B45E-C5A7CE3CA8BB}">
      <dgm:prSet/>
      <dgm:spPr/>
      <dgm:t>
        <a:bodyPr/>
        <a:lstStyle/>
        <a:p>
          <a:endParaRPr lang="sk-SK"/>
        </a:p>
      </dgm:t>
    </dgm:pt>
    <dgm:pt modelId="{761A29EE-960A-4A95-9021-5AE6A701FC4E}">
      <dgm:prSet/>
      <dgm:spPr/>
      <dgm:t>
        <a:bodyPr/>
        <a:lstStyle/>
        <a:p>
          <a:r>
            <a:rPr lang="sk-SK" dirty="0"/>
            <a:t>ŠPECIALIZOVANÁ  SAMOSPRÁVA</a:t>
          </a:r>
        </a:p>
      </dgm:t>
    </dgm:pt>
    <dgm:pt modelId="{8579B766-B2C8-42F0-BD78-B7725C372E8C}" type="parTrans" cxnId="{AB439182-A5AC-4531-B64A-E27C1D84AA73}">
      <dgm:prSet/>
      <dgm:spPr/>
      <dgm:t>
        <a:bodyPr/>
        <a:lstStyle/>
        <a:p>
          <a:endParaRPr lang="sk-SK"/>
        </a:p>
      </dgm:t>
    </dgm:pt>
    <dgm:pt modelId="{211E1934-E5B1-4B05-88B0-EC09CB17A8A1}" type="sibTrans" cxnId="{AB439182-A5AC-4531-B64A-E27C1D84AA73}">
      <dgm:prSet/>
      <dgm:spPr/>
      <dgm:t>
        <a:bodyPr/>
        <a:lstStyle/>
        <a:p>
          <a:endParaRPr lang="sk-SK"/>
        </a:p>
      </dgm:t>
    </dgm:pt>
    <dgm:pt modelId="{73C3FA56-FDF1-427D-947B-56738DEF59E0}" type="pres">
      <dgm:prSet presAssocID="{8660298D-BCA4-49CA-B1DE-1C2BE68FA3F9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E04F54F2-428D-457B-8327-C4E74C5CAE30}" type="pres">
      <dgm:prSet presAssocID="{75FDAA16-901B-401F-AEC5-9A1165EAB1DF}" presName="hierRoot1" presStyleCnt="0"/>
      <dgm:spPr/>
    </dgm:pt>
    <dgm:pt modelId="{3886E05D-2049-442E-A30A-22F9E54DA13A}" type="pres">
      <dgm:prSet presAssocID="{75FDAA16-901B-401F-AEC5-9A1165EAB1DF}" presName="composite" presStyleCnt="0"/>
      <dgm:spPr/>
    </dgm:pt>
    <dgm:pt modelId="{40EC6156-2F66-460F-87E6-7EBBB029011B}" type="pres">
      <dgm:prSet presAssocID="{75FDAA16-901B-401F-AEC5-9A1165EAB1DF}" presName="background" presStyleLbl="node0" presStyleIdx="0" presStyleCnt="1"/>
      <dgm:spPr/>
    </dgm:pt>
    <dgm:pt modelId="{9DC553CE-9FFB-4A37-BC3C-5D206E913E6E}" type="pres">
      <dgm:prSet presAssocID="{75FDAA16-901B-401F-AEC5-9A1165EAB1DF}" presName="text" presStyleLbl="fgAcc0" presStyleIdx="0" presStyleCnt="1">
        <dgm:presLayoutVars>
          <dgm:chPref val="3"/>
        </dgm:presLayoutVars>
      </dgm:prSet>
      <dgm:spPr/>
    </dgm:pt>
    <dgm:pt modelId="{425DC6AC-F6DF-4418-B892-6ED2028BF5EE}" type="pres">
      <dgm:prSet presAssocID="{75FDAA16-901B-401F-AEC5-9A1165EAB1DF}" presName="hierChild2" presStyleCnt="0"/>
      <dgm:spPr/>
    </dgm:pt>
    <dgm:pt modelId="{E84F0EA0-01AB-4137-95EF-0586B5A8C1CD}" type="pres">
      <dgm:prSet presAssocID="{57A0F436-9033-4E4A-9E39-3C82E2B5190B}" presName="Name10" presStyleLbl="parChTrans1D2" presStyleIdx="0" presStyleCnt="3"/>
      <dgm:spPr/>
    </dgm:pt>
    <dgm:pt modelId="{584450FF-11EE-4DA8-9BE2-55DD1B25390A}" type="pres">
      <dgm:prSet presAssocID="{2EE47924-8B8B-479F-B797-BC6F93864D2D}" presName="hierRoot2" presStyleCnt="0"/>
      <dgm:spPr/>
    </dgm:pt>
    <dgm:pt modelId="{BDB4DF20-8F5A-4875-BE2F-8DEAD3426016}" type="pres">
      <dgm:prSet presAssocID="{2EE47924-8B8B-479F-B797-BC6F93864D2D}" presName="composite2" presStyleCnt="0"/>
      <dgm:spPr/>
    </dgm:pt>
    <dgm:pt modelId="{ABB6766B-9623-43E8-8B15-FC62D3C49FB2}" type="pres">
      <dgm:prSet presAssocID="{2EE47924-8B8B-479F-B797-BC6F93864D2D}" presName="background2" presStyleLbl="asst1" presStyleIdx="0" presStyleCnt="2"/>
      <dgm:spPr/>
    </dgm:pt>
    <dgm:pt modelId="{DD1C096E-E9E9-47EC-A7D2-C5CD6164E033}" type="pres">
      <dgm:prSet presAssocID="{2EE47924-8B8B-479F-B797-BC6F93864D2D}" presName="text2" presStyleLbl="fgAcc2" presStyleIdx="0" presStyleCnt="3">
        <dgm:presLayoutVars>
          <dgm:chPref val="3"/>
        </dgm:presLayoutVars>
      </dgm:prSet>
      <dgm:spPr/>
    </dgm:pt>
    <dgm:pt modelId="{CB3891EE-CC11-46D2-9DD2-EA5AE8E96709}" type="pres">
      <dgm:prSet presAssocID="{2EE47924-8B8B-479F-B797-BC6F93864D2D}" presName="hierChild3" presStyleCnt="0"/>
      <dgm:spPr/>
    </dgm:pt>
    <dgm:pt modelId="{A8167B8F-A4DB-418B-ACBF-2FF9511F9322}" type="pres">
      <dgm:prSet presAssocID="{F5EE95E8-5B59-4883-8CE5-06FAD0201398}" presName="Name17" presStyleLbl="parChTrans1D3" presStyleIdx="0" presStyleCnt="2"/>
      <dgm:spPr/>
    </dgm:pt>
    <dgm:pt modelId="{4DB53D11-90A7-4D5C-BE36-BA236D7337F4}" type="pres">
      <dgm:prSet presAssocID="{D27BA5A1-9897-4374-AB57-71F5BEEFC535}" presName="hierRoot3" presStyleCnt="0"/>
      <dgm:spPr/>
    </dgm:pt>
    <dgm:pt modelId="{3377B238-C4B2-4935-9AAF-BE0E20AAFA2D}" type="pres">
      <dgm:prSet presAssocID="{D27BA5A1-9897-4374-AB57-71F5BEEFC535}" presName="composite3" presStyleCnt="0"/>
      <dgm:spPr/>
    </dgm:pt>
    <dgm:pt modelId="{39F056CF-2DAC-46CE-ADEF-301443E46B68}" type="pres">
      <dgm:prSet presAssocID="{D27BA5A1-9897-4374-AB57-71F5BEEFC535}" presName="background3" presStyleLbl="node3" presStyleIdx="0" presStyleCnt="2"/>
      <dgm:spPr/>
    </dgm:pt>
    <dgm:pt modelId="{94AAB835-9A59-4405-9641-023F572D25EE}" type="pres">
      <dgm:prSet presAssocID="{D27BA5A1-9897-4374-AB57-71F5BEEFC535}" presName="text3" presStyleLbl="fgAcc3" presStyleIdx="0" presStyleCnt="2">
        <dgm:presLayoutVars>
          <dgm:chPref val="3"/>
        </dgm:presLayoutVars>
      </dgm:prSet>
      <dgm:spPr/>
    </dgm:pt>
    <dgm:pt modelId="{128A7CF7-14B2-4344-A0E3-457D2C937727}" type="pres">
      <dgm:prSet presAssocID="{D27BA5A1-9897-4374-AB57-71F5BEEFC535}" presName="hierChild4" presStyleCnt="0"/>
      <dgm:spPr/>
    </dgm:pt>
    <dgm:pt modelId="{1ED7ED64-E097-4472-BF78-D15FBD527E66}" type="pres">
      <dgm:prSet presAssocID="{312776C8-8CA3-4DE5-A46F-83AB8C43D8D0}" presName="Name17" presStyleLbl="parChTrans1D3" presStyleIdx="1" presStyleCnt="2"/>
      <dgm:spPr/>
    </dgm:pt>
    <dgm:pt modelId="{24DA7368-A50B-4D62-AD08-386193AB3491}" type="pres">
      <dgm:prSet presAssocID="{7F8E1B3F-F9F8-4B98-8EBF-DF37FBF474E8}" presName="hierRoot3" presStyleCnt="0"/>
      <dgm:spPr/>
    </dgm:pt>
    <dgm:pt modelId="{3D8FBC65-308E-4216-932C-C8C288CA90FA}" type="pres">
      <dgm:prSet presAssocID="{7F8E1B3F-F9F8-4B98-8EBF-DF37FBF474E8}" presName="composite3" presStyleCnt="0"/>
      <dgm:spPr/>
    </dgm:pt>
    <dgm:pt modelId="{03418FF2-3616-46A6-BA74-6D2FEFA503D1}" type="pres">
      <dgm:prSet presAssocID="{7F8E1B3F-F9F8-4B98-8EBF-DF37FBF474E8}" presName="background3" presStyleLbl="node3" presStyleIdx="1" presStyleCnt="2"/>
      <dgm:spPr/>
    </dgm:pt>
    <dgm:pt modelId="{BFAC0D04-23CE-41B2-AF63-64B93CEC7BBC}" type="pres">
      <dgm:prSet presAssocID="{7F8E1B3F-F9F8-4B98-8EBF-DF37FBF474E8}" presName="text3" presStyleLbl="fgAcc3" presStyleIdx="1" presStyleCnt="2">
        <dgm:presLayoutVars>
          <dgm:chPref val="3"/>
        </dgm:presLayoutVars>
      </dgm:prSet>
      <dgm:spPr/>
    </dgm:pt>
    <dgm:pt modelId="{0E57ED41-3694-4A5A-A371-A05FF3123D8A}" type="pres">
      <dgm:prSet presAssocID="{7F8E1B3F-F9F8-4B98-8EBF-DF37FBF474E8}" presName="hierChild4" presStyleCnt="0"/>
      <dgm:spPr/>
    </dgm:pt>
    <dgm:pt modelId="{196BAE55-269C-4389-A353-CD87F035D545}" type="pres">
      <dgm:prSet presAssocID="{3D0AF192-3825-4E9D-9BCD-02BF7F6CB762}" presName="Name10" presStyleLbl="parChTrans1D2" presStyleIdx="1" presStyleCnt="3"/>
      <dgm:spPr/>
    </dgm:pt>
    <dgm:pt modelId="{12B3D641-B084-453A-A2BD-0FA8933E97F5}" type="pres">
      <dgm:prSet presAssocID="{9C793DD7-3C19-472C-BE06-0EEE89637E34}" presName="hierRoot2" presStyleCnt="0"/>
      <dgm:spPr/>
    </dgm:pt>
    <dgm:pt modelId="{A5FB2693-0786-431C-ABE8-BFFCEC212639}" type="pres">
      <dgm:prSet presAssocID="{9C793DD7-3C19-472C-BE06-0EEE89637E34}" presName="composite2" presStyleCnt="0"/>
      <dgm:spPr/>
    </dgm:pt>
    <dgm:pt modelId="{BBB8E266-DA1D-4856-81DE-1E4C66F8E258}" type="pres">
      <dgm:prSet presAssocID="{9C793DD7-3C19-472C-BE06-0EEE89637E34}" presName="background2" presStyleLbl="asst1" presStyleIdx="1" presStyleCnt="2"/>
      <dgm:spPr/>
    </dgm:pt>
    <dgm:pt modelId="{0A014D47-818D-47FA-86F9-DBBF91D66627}" type="pres">
      <dgm:prSet presAssocID="{9C793DD7-3C19-472C-BE06-0EEE89637E34}" presName="text2" presStyleLbl="fgAcc2" presStyleIdx="1" presStyleCnt="3">
        <dgm:presLayoutVars>
          <dgm:chPref val="3"/>
        </dgm:presLayoutVars>
      </dgm:prSet>
      <dgm:spPr/>
    </dgm:pt>
    <dgm:pt modelId="{C5520999-286A-4441-B66F-4C6A4E450F03}" type="pres">
      <dgm:prSet presAssocID="{9C793DD7-3C19-472C-BE06-0EEE89637E34}" presName="hierChild3" presStyleCnt="0"/>
      <dgm:spPr/>
    </dgm:pt>
    <dgm:pt modelId="{AB28D248-30F8-40A7-8FDF-45CD269EDEE6}" type="pres">
      <dgm:prSet presAssocID="{8579B766-B2C8-42F0-BD78-B7725C372E8C}" presName="Name10" presStyleLbl="parChTrans1D2" presStyleIdx="2" presStyleCnt="3"/>
      <dgm:spPr/>
    </dgm:pt>
    <dgm:pt modelId="{1DDE2A08-EE16-418E-A39B-460E877D8BAE}" type="pres">
      <dgm:prSet presAssocID="{761A29EE-960A-4A95-9021-5AE6A701FC4E}" presName="hierRoot2" presStyleCnt="0"/>
      <dgm:spPr/>
    </dgm:pt>
    <dgm:pt modelId="{6083BB96-F7A4-4A35-9C55-776EE0749AFE}" type="pres">
      <dgm:prSet presAssocID="{761A29EE-960A-4A95-9021-5AE6A701FC4E}" presName="composite2" presStyleCnt="0"/>
      <dgm:spPr/>
    </dgm:pt>
    <dgm:pt modelId="{C76E6DC7-31BA-414C-925C-B32EA5D364D2}" type="pres">
      <dgm:prSet presAssocID="{761A29EE-960A-4A95-9021-5AE6A701FC4E}" presName="background2" presStyleLbl="node2" presStyleIdx="0" presStyleCnt="1"/>
      <dgm:spPr/>
    </dgm:pt>
    <dgm:pt modelId="{D0282BBD-00E1-4C8C-8AB1-9F85D64BDE38}" type="pres">
      <dgm:prSet presAssocID="{761A29EE-960A-4A95-9021-5AE6A701FC4E}" presName="text2" presStyleLbl="fgAcc2" presStyleIdx="2" presStyleCnt="3">
        <dgm:presLayoutVars>
          <dgm:chPref val="3"/>
        </dgm:presLayoutVars>
      </dgm:prSet>
      <dgm:spPr/>
    </dgm:pt>
    <dgm:pt modelId="{C106A725-6787-4B74-8413-5BDA18497C41}" type="pres">
      <dgm:prSet presAssocID="{761A29EE-960A-4A95-9021-5AE6A701FC4E}" presName="hierChild3" presStyleCnt="0"/>
      <dgm:spPr/>
    </dgm:pt>
  </dgm:ptLst>
  <dgm:cxnLst>
    <dgm:cxn modelId="{A5103102-DC54-4A42-9A95-0EB5B2ED9E51}" srcId="{2EE47924-8B8B-479F-B797-BC6F93864D2D}" destId="{D27BA5A1-9897-4374-AB57-71F5BEEFC535}" srcOrd="0" destOrd="0" parTransId="{F5EE95E8-5B59-4883-8CE5-06FAD0201398}" sibTransId="{A39E2E0A-661B-4DAA-92AA-C28851802DAF}"/>
    <dgm:cxn modelId="{59D33311-2CAB-408F-BF22-FBB41588C058}" srcId="{75FDAA16-901B-401F-AEC5-9A1165EAB1DF}" destId="{9C793DD7-3C19-472C-BE06-0EEE89637E34}" srcOrd="1" destOrd="0" parTransId="{3D0AF192-3825-4E9D-9BCD-02BF7F6CB762}" sibTransId="{939A4FBE-C331-4DB7-BC9A-F2E1E2330476}"/>
    <dgm:cxn modelId="{11395A3A-72C5-4D3B-BDBB-19BC4A2FD82C}" srcId="{8660298D-BCA4-49CA-B1DE-1C2BE68FA3F9}" destId="{75FDAA16-901B-401F-AEC5-9A1165EAB1DF}" srcOrd="0" destOrd="0" parTransId="{E9DE7A2C-B96B-49BC-AF4E-5A6CF2FF0050}" sibTransId="{9D75C8F0-7FE5-415E-9AC3-5321CC543DDB}"/>
    <dgm:cxn modelId="{53B5EA5B-61EA-41FB-9A5C-A3A13C108217}" type="presOf" srcId="{57A0F436-9033-4E4A-9E39-3C82E2B5190B}" destId="{E84F0EA0-01AB-4137-95EF-0586B5A8C1CD}" srcOrd="0" destOrd="0" presId="urn:microsoft.com/office/officeart/2005/8/layout/hierarchy1"/>
    <dgm:cxn modelId="{413A0867-C38E-486E-9FE0-225A4F41D9A2}" type="presOf" srcId="{761A29EE-960A-4A95-9021-5AE6A701FC4E}" destId="{D0282BBD-00E1-4C8C-8AB1-9F85D64BDE38}" srcOrd="0" destOrd="0" presId="urn:microsoft.com/office/officeart/2005/8/layout/hierarchy1"/>
    <dgm:cxn modelId="{C83F3E59-6490-4372-822F-F2D74B260814}" type="presOf" srcId="{312776C8-8CA3-4DE5-A46F-83AB8C43D8D0}" destId="{1ED7ED64-E097-4472-BF78-D15FBD527E66}" srcOrd="0" destOrd="0" presId="urn:microsoft.com/office/officeart/2005/8/layout/hierarchy1"/>
    <dgm:cxn modelId="{AB439182-A5AC-4531-B64A-E27C1D84AA73}" srcId="{75FDAA16-901B-401F-AEC5-9A1165EAB1DF}" destId="{761A29EE-960A-4A95-9021-5AE6A701FC4E}" srcOrd="2" destOrd="0" parTransId="{8579B766-B2C8-42F0-BD78-B7725C372E8C}" sibTransId="{211E1934-E5B1-4B05-88B0-EC09CB17A8A1}"/>
    <dgm:cxn modelId="{51EF1D87-8D31-4A2F-B840-76E2C0A77E80}" srcId="{75FDAA16-901B-401F-AEC5-9A1165EAB1DF}" destId="{2EE47924-8B8B-479F-B797-BC6F93864D2D}" srcOrd="0" destOrd="0" parTransId="{57A0F436-9033-4E4A-9E39-3C82E2B5190B}" sibTransId="{9C08650B-43B4-49DE-BA20-2CB40A74FF15}"/>
    <dgm:cxn modelId="{EC03E697-58B5-48E8-A086-9B78AC114ED2}" type="presOf" srcId="{75FDAA16-901B-401F-AEC5-9A1165EAB1DF}" destId="{9DC553CE-9FFB-4A37-BC3C-5D206E913E6E}" srcOrd="0" destOrd="0" presId="urn:microsoft.com/office/officeart/2005/8/layout/hierarchy1"/>
    <dgm:cxn modelId="{A81A1BA8-4DF9-43D1-8CC6-F81A5BD117F2}" type="presOf" srcId="{8660298D-BCA4-49CA-B1DE-1C2BE68FA3F9}" destId="{73C3FA56-FDF1-427D-947B-56738DEF59E0}" srcOrd="0" destOrd="0" presId="urn:microsoft.com/office/officeart/2005/8/layout/hierarchy1"/>
    <dgm:cxn modelId="{8C2D8AB6-D0DA-4AA4-B45E-C5A7CE3CA8BB}" srcId="{2EE47924-8B8B-479F-B797-BC6F93864D2D}" destId="{7F8E1B3F-F9F8-4B98-8EBF-DF37FBF474E8}" srcOrd="1" destOrd="0" parTransId="{312776C8-8CA3-4DE5-A46F-83AB8C43D8D0}" sibTransId="{4B1CDE74-367A-488F-91E1-E6BA85909797}"/>
    <dgm:cxn modelId="{2892A2B7-5A1F-433D-B18F-404694D2D71D}" type="presOf" srcId="{2EE47924-8B8B-479F-B797-BC6F93864D2D}" destId="{DD1C096E-E9E9-47EC-A7D2-C5CD6164E033}" srcOrd="0" destOrd="0" presId="urn:microsoft.com/office/officeart/2005/8/layout/hierarchy1"/>
    <dgm:cxn modelId="{16F527B8-1C58-43C8-B609-4DB5B2D358A9}" type="presOf" srcId="{9C793DD7-3C19-472C-BE06-0EEE89637E34}" destId="{0A014D47-818D-47FA-86F9-DBBF91D66627}" srcOrd="0" destOrd="0" presId="urn:microsoft.com/office/officeart/2005/8/layout/hierarchy1"/>
    <dgm:cxn modelId="{687FA6D1-99E9-4410-864E-758FE2426277}" type="presOf" srcId="{7F8E1B3F-F9F8-4B98-8EBF-DF37FBF474E8}" destId="{BFAC0D04-23CE-41B2-AF63-64B93CEC7BBC}" srcOrd="0" destOrd="0" presId="urn:microsoft.com/office/officeart/2005/8/layout/hierarchy1"/>
    <dgm:cxn modelId="{259785DA-893D-453F-A63F-FC077C6CCD5C}" type="presOf" srcId="{F5EE95E8-5B59-4883-8CE5-06FAD0201398}" destId="{A8167B8F-A4DB-418B-ACBF-2FF9511F9322}" srcOrd="0" destOrd="0" presId="urn:microsoft.com/office/officeart/2005/8/layout/hierarchy1"/>
    <dgm:cxn modelId="{30F380DC-1123-45E2-8FEA-595617C94B2F}" type="presOf" srcId="{D27BA5A1-9897-4374-AB57-71F5BEEFC535}" destId="{94AAB835-9A59-4405-9641-023F572D25EE}" srcOrd="0" destOrd="0" presId="urn:microsoft.com/office/officeart/2005/8/layout/hierarchy1"/>
    <dgm:cxn modelId="{128AEEE6-4B23-4E62-BF3F-DE5569304D46}" type="presOf" srcId="{8579B766-B2C8-42F0-BD78-B7725C372E8C}" destId="{AB28D248-30F8-40A7-8FDF-45CD269EDEE6}" srcOrd="0" destOrd="0" presId="urn:microsoft.com/office/officeart/2005/8/layout/hierarchy1"/>
    <dgm:cxn modelId="{5FC327E7-37C2-46DF-A42C-4E1AAF28AA80}" type="presOf" srcId="{3D0AF192-3825-4E9D-9BCD-02BF7F6CB762}" destId="{196BAE55-269C-4389-A353-CD87F035D545}" srcOrd="0" destOrd="0" presId="urn:microsoft.com/office/officeart/2005/8/layout/hierarchy1"/>
    <dgm:cxn modelId="{CBCE2BAB-4285-479D-BAF5-73F1DAACA74A}" type="presParOf" srcId="{73C3FA56-FDF1-427D-947B-56738DEF59E0}" destId="{E04F54F2-428D-457B-8327-C4E74C5CAE30}" srcOrd="0" destOrd="0" presId="urn:microsoft.com/office/officeart/2005/8/layout/hierarchy1"/>
    <dgm:cxn modelId="{6E143853-1FB4-4D41-82B0-E444D8B12ACF}" type="presParOf" srcId="{E04F54F2-428D-457B-8327-C4E74C5CAE30}" destId="{3886E05D-2049-442E-A30A-22F9E54DA13A}" srcOrd="0" destOrd="0" presId="urn:microsoft.com/office/officeart/2005/8/layout/hierarchy1"/>
    <dgm:cxn modelId="{47B7BC48-07F6-4641-9A12-E5A4DA626C09}" type="presParOf" srcId="{3886E05D-2049-442E-A30A-22F9E54DA13A}" destId="{40EC6156-2F66-460F-87E6-7EBBB029011B}" srcOrd="0" destOrd="0" presId="urn:microsoft.com/office/officeart/2005/8/layout/hierarchy1"/>
    <dgm:cxn modelId="{F835E0AA-C3EC-417D-9289-04CDE7A13EDE}" type="presParOf" srcId="{3886E05D-2049-442E-A30A-22F9E54DA13A}" destId="{9DC553CE-9FFB-4A37-BC3C-5D206E913E6E}" srcOrd="1" destOrd="0" presId="urn:microsoft.com/office/officeart/2005/8/layout/hierarchy1"/>
    <dgm:cxn modelId="{4432D7E8-6766-448B-860A-DCE9772673E8}" type="presParOf" srcId="{E04F54F2-428D-457B-8327-C4E74C5CAE30}" destId="{425DC6AC-F6DF-4418-B892-6ED2028BF5EE}" srcOrd="1" destOrd="0" presId="urn:microsoft.com/office/officeart/2005/8/layout/hierarchy1"/>
    <dgm:cxn modelId="{73F677F9-9A9E-4851-8B90-2310354A0B91}" type="presParOf" srcId="{425DC6AC-F6DF-4418-B892-6ED2028BF5EE}" destId="{E84F0EA0-01AB-4137-95EF-0586B5A8C1CD}" srcOrd="0" destOrd="0" presId="urn:microsoft.com/office/officeart/2005/8/layout/hierarchy1"/>
    <dgm:cxn modelId="{AE1485BE-66C8-47AF-BA3A-616D0B6B292C}" type="presParOf" srcId="{425DC6AC-F6DF-4418-B892-6ED2028BF5EE}" destId="{584450FF-11EE-4DA8-9BE2-55DD1B25390A}" srcOrd="1" destOrd="0" presId="urn:microsoft.com/office/officeart/2005/8/layout/hierarchy1"/>
    <dgm:cxn modelId="{B55AD4D7-6BD4-47F6-89E1-51D0597BED06}" type="presParOf" srcId="{584450FF-11EE-4DA8-9BE2-55DD1B25390A}" destId="{BDB4DF20-8F5A-4875-BE2F-8DEAD3426016}" srcOrd="0" destOrd="0" presId="urn:microsoft.com/office/officeart/2005/8/layout/hierarchy1"/>
    <dgm:cxn modelId="{37AE1BE8-C79F-4BDD-BBA9-2E4DFEF57B7F}" type="presParOf" srcId="{BDB4DF20-8F5A-4875-BE2F-8DEAD3426016}" destId="{ABB6766B-9623-43E8-8B15-FC62D3C49FB2}" srcOrd="0" destOrd="0" presId="urn:microsoft.com/office/officeart/2005/8/layout/hierarchy1"/>
    <dgm:cxn modelId="{72DFD1EC-51A5-43BE-8E94-B5C9EFE99DAA}" type="presParOf" srcId="{BDB4DF20-8F5A-4875-BE2F-8DEAD3426016}" destId="{DD1C096E-E9E9-47EC-A7D2-C5CD6164E033}" srcOrd="1" destOrd="0" presId="urn:microsoft.com/office/officeart/2005/8/layout/hierarchy1"/>
    <dgm:cxn modelId="{473D3AA4-D89E-4B18-9B71-DE1C8AA50656}" type="presParOf" srcId="{584450FF-11EE-4DA8-9BE2-55DD1B25390A}" destId="{CB3891EE-CC11-46D2-9DD2-EA5AE8E96709}" srcOrd="1" destOrd="0" presId="urn:microsoft.com/office/officeart/2005/8/layout/hierarchy1"/>
    <dgm:cxn modelId="{7E1152A4-47FA-4503-9F9D-668667F38355}" type="presParOf" srcId="{CB3891EE-CC11-46D2-9DD2-EA5AE8E96709}" destId="{A8167B8F-A4DB-418B-ACBF-2FF9511F9322}" srcOrd="0" destOrd="0" presId="urn:microsoft.com/office/officeart/2005/8/layout/hierarchy1"/>
    <dgm:cxn modelId="{1E3BAE98-07C5-42A3-8C48-541D51937F02}" type="presParOf" srcId="{CB3891EE-CC11-46D2-9DD2-EA5AE8E96709}" destId="{4DB53D11-90A7-4D5C-BE36-BA236D7337F4}" srcOrd="1" destOrd="0" presId="urn:microsoft.com/office/officeart/2005/8/layout/hierarchy1"/>
    <dgm:cxn modelId="{D8F57194-E935-4A6F-B8EB-8F8CB06A19DD}" type="presParOf" srcId="{4DB53D11-90A7-4D5C-BE36-BA236D7337F4}" destId="{3377B238-C4B2-4935-9AAF-BE0E20AAFA2D}" srcOrd="0" destOrd="0" presId="urn:microsoft.com/office/officeart/2005/8/layout/hierarchy1"/>
    <dgm:cxn modelId="{A19F758E-35F7-43C4-9929-4C3353D88234}" type="presParOf" srcId="{3377B238-C4B2-4935-9AAF-BE0E20AAFA2D}" destId="{39F056CF-2DAC-46CE-ADEF-301443E46B68}" srcOrd="0" destOrd="0" presId="urn:microsoft.com/office/officeart/2005/8/layout/hierarchy1"/>
    <dgm:cxn modelId="{3377DDC4-CB42-4E8F-A200-FEADED631830}" type="presParOf" srcId="{3377B238-C4B2-4935-9AAF-BE0E20AAFA2D}" destId="{94AAB835-9A59-4405-9641-023F572D25EE}" srcOrd="1" destOrd="0" presId="urn:microsoft.com/office/officeart/2005/8/layout/hierarchy1"/>
    <dgm:cxn modelId="{347ABE1D-2441-4AE6-A828-955627AFA5C4}" type="presParOf" srcId="{4DB53D11-90A7-4D5C-BE36-BA236D7337F4}" destId="{128A7CF7-14B2-4344-A0E3-457D2C937727}" srcOrd="1" destOrd="0" presId="urn:microsoft.com/office/officeart/2005/8/layout/hierarchy1"/>
    <dgm:cxn modelId="{BD6C11DD-E4AF-402A-B0B8-05BD45C1916A}" type="presParOf" srcId="{CB3891EE-CC11-46D2-9DD2-EA5AE8E96709}" destId="{1ED7ED64-E097-4472-BF78-D15FBD527E66}" srcOrd="2" destOrd="0" presId="urn:microsoft.com/office/officeart/2005/8/layout/hierarchy1"/>
    <dgm:cxn modelId="{A6B2554A-4739-4CF5-98DD-DFACB13273B9}" type="presParOf" srcId="{CB3891EE-CC11-46D2-9DD2-EA5AE8E96709}" destId="{24DA7368-A50B-4D62-AD08-386193AB3491}" srcOrd="3" destOrd="0" presId="urn:microsoft.com/office/officeart/2005/8/layout/hierarchy1"/>
    <dgm:cxn modelId="{C956E086-F265-418D-A0A9-BDE4749E3963}" type="presParOf" srcId="{24DA7368-A50B-4D62-AD08-386193AB3491}" destId="{3D8FBC65-308E-4216-932C-C8C288CA90FA}" srcOrd="0" destOrd="0" presId="urn:microsoft.com/office/officeart/2005/8/layout/hierarchy1"/>
    <dgm:cxn modelId="{C48FCD40-F0A5-4BAF-863A-8643F6E53129}" type="presParOf" srcId="{3D8FBC65-308E-4216-932C-C8C288CA90FA}" destId="{03418FF2-3616-46A6-BA74-6D2FEFA503D1}" srcOrd="0" destOrd="0" presId="urn:microsoft.com/office/officeart/2005/8/layout/hierarchy1"/>
    <dgm:cxn modelId="{1C60C6A2-2036-4D10-858C-FFD7DBC9B307}" type="presParOf" srcId="{3D8FBC65-308E-4216-932C-C8C288CA90FA}" destId="{BFAC0D04-23CE-41B2-AF63-64B93CEC7BBC}" srcOrd="1" destOrd="0" presId="urn:microsoft.com/office/officeart/2005/8/layout/hierarchy1"/>
    <dgm:cxn modelId="{537BA19E-75D9-4DC4-B547-376F3A95D21E}" type="presParOf" srcId="{24DA7368-A50B-4D62-AD08-386193AB3491}" destId="{0E57ED41-3694-4A5A-A371-A05FF3123D8A}" srcOrd="1" destOrd="0" presId="urn:microsoft.com/office/officeart/2005/8/layout/hierarchy1"/>
    <dgm:cxn modelId="{FBFDCDF3-F4DA-4E36-85ED-B124EB6143E4}" type="presParOf" srcId="{425DC6AC-F6DF-4418-B892-6ED2028BF5EE}" destId="{196BAE55-269C-4389-A353-CD87F035D545}" srcOrd="2" destOrd="0" presId="urn:microsoft.com/office/officeart/2005/8/layout/hierarchy1"/>
    <dgm:cxn modelId="{791777CE-8267-4A62-B370-2538B33009F3}" type="presParOf" srcId="{425DC6AC-F6DF-4418-B892-6ED2028BF5EE}" destId="{12B3D641-B084-453A-A2BD-0FA8933E97F5}" srcOrd="3" destOrd="0" presId="urn:microsoft.com/office/officeart/2005/8/layout/hierarchy1"/>
    <dgm:cxn modelId="{572EBD3A-3C6D-4C1A-B1C3-482E2ADA6EFA}" type="presParOf" srcId="{12B3D641-B084-453A-A2BD-0FA8933E97F5}" destId="{A5FB2693-0786-431C-ABE8-BFFCEC212639}" srcOrd="0" destOrd="0" presId="urn:microsoft.com/office/officeart/2005/8/layout/hierarchy1"/>
    <dgm:cxn modelId="{81AAF81B-8EE9-4D27-960B-0D1C581BBDD2}" type="presParOf" srcId="{A5FB2693-0786-431C-ABE8-BFFCEC212639}" destId="{BBB8E266-DA1D-4856-81DE-1E4C66F8E258}" srcOrd="0" destOrd="0" presId="urn:microsoft.com/office/officeart/2005/8/layout/hierarchy1"/>
    <dgm:cxn modelId="{2B52A06D-6E4E-4B15-AEAC-3A97C6AD017E}" type="presParOf" srcId="{A5FB2693-0786-431C-ABE8-BFFCEC212639}" destId="{0A014D47-818D-47FA-86F9-DBBF91D66627}" srcOrd="1" destOrd="0" presId="urn:microsoft.com/office/officeart/2005/8/layout/hierarchy1"/>
    <dgm:cxn modelId="{6C082EE2-539D-408D-A7FC-C657479877B7}" type="presParOf" srcId="{12B3D641-B084-453A-A2BD-0FA8933E97F5}" destId="{C5520999-286A-4441-B66F-4C6A4E450F03}" srcOrd="1" destOrd="0" presId="urn:microsoft.com/office/officeart/2005/8/layout/hierarchy1"/>
    <dgm:cxn modelId="{6CF82EEB-FF34-4C41-92E8-F03BF977E4BF}" type="presParOf" srcId="{425DC6AC-F6DF-4418-B892-6ED2028BF5EE}" destId="{AB28D248-30F8-40A7-8FDF-45CD269EDEE6}" srcOrd="4" destOrd="0" presId="urn:microsoft.com/office/officeart/2005/8/layout/hierarchy1"/>
    <dgm:cxn modelId="{1AA31A91-9AE3-4B44-A0C9-5D2CB2D65484}" type="presParOf" srcId="{425DC6AC-F6DF-4418-B892-6ED2028BF5EE}" destId="{1DDE2A08-EE16-418E-A39B-460E877D8BAE}" srcOrd="5" destOrd="0" presId="urn:microsoft.com/office/officeart/2005/8/layout/hierarchy1"/>
    <dgm:cxn modelId="{3ABF819B-19A2-44A3-BE77-B5E39F854393}" type="presParOf" srcId="{1DDE2A08-EE16-418E-A39B-460E877D8BAE}" destId="{6083BB96-F7A4-4A35-9C55-776EE0749AFE}" srcOrd="0" destOrd="0" presId="urn:microsoft.com/office/officeart/2005/8/layout/hierarchy1"/>
    <dgm:cxn modelId="{9D0488C4-DD28-4F94-94DB-9BC387F96231}" type="presParOf" srcId="{6083BB96-F7A4-4A35-9C55-776EE0749AFE}" destId="{C76E6DC7-31BA-414C-925C-B32EA5D364D2}" srcOrd="0" destOrd="0" presId="urn:microsoft.com/office/officeart/2005/8/layout/hierarchy1"/>
    <dgm:cxn modelId="{B1B773F0-1FEF-47B0-8EDC-AFE61F183889}" type="presParOf" srcId="{6083BB96-F7A4-4A35-9C55-776EE0749AFE}" destId="{D0282BBD-00E1-4C8C-8AB1-9F85D64BDE38}" srcOrd="1" destOrd="0" presId="urn:microsoft.com/office/officeart/2005/8/layout/hierarchy1"/>
    <dgm:cxn modelId="{DC72E17E-8CF7-459D-9B42-A9DBE8D6241D}" type="presParOf" srcId="{1DDE2A08-EE16-418E-A39B-460E877D8BAE}" destId="{C106A725-6787-4B74-8413-5BDA18497C41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75A008F-CF07-45A6-AF40-B248BFE6D037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k-SK"/>
        </a:p>
      </dgm:t>
    </dgm:pt>
    <dgm:pt modelId="{41D12EB2-D836-4A84-BF15-DD6ABED1D2D4}">
      <dgm:prSet phldrT="[Text]"/>
      <dgm:spPr/>
      <dgm:t>
        <a:bodyPr/>
        <a:lstStyle/>
        <a:p>
          <a:r>
            <a:rPr lang="sk-SK" dirty="0"/>
            <a:t>Orgány obce</a:t>
          </a:r>
        </a:p>
      </dgm:t>
    </dgm:pt>
    <dgm:pt modelId="{1E3E9CC8-30CF-4401-A52F-5883FF2B3711}" type="sibTrans" cxnId="{B210BA7F-9978-4A8B-BF23-5988CE0409C1}">
      <dgm:prSet/>
      <dgm:spPr/>
      <dgm:t>
        <a:bodyPr/>
        <a:lstStyle/>
        <a:p>
          <a:endParaRPr lang="sk-SK"/>
        </a:p>
      </dgm:t>
    </dgm:pt>
    <dgm:pt modelId="{12D77E0E-5805-46C6-ABEF-EC5AC7E0EF63}" type="parTrans" cxnId="{B210BA7F-9978-4A8B-BF23-5988CE0409C1}">
      <dgm:prSet/>
      <dgm:spPr/>
      <dgm:t>
        <a:bodyPr/>
        <a:lstStyle/>
        <a:p>
          <a:endParaRPr lang="sk-SK"/>
        </a:p>
      </dgm:t>
    </dgm:pt>
    <dgm:pt modelId="{741E9304-85AD-4E74-9429-D73B1E431BEA}">
      <dgm:prSet/>
      <dgm:spPr/>
      <dgm:t>
        <a:bodyPr/>
        <a:lstStyle/>
        <a:p>
          <a:r>
            <a:rPr lang="sk-SK" dirty="0"/>
            <a:t>Obecné zastupiteľstvo</a:t>
          </a:r>
        </a:p>
      </dgm:t>
    </dgm:pt>
    <dgm:pt modelId="{5C57D8B4-7D7A-450D-80CF-EE812128AAEF}" type="sibTrans" cxnId="{6AEBC41C-5E9E-4938-B2C6-B558E680DD1D}">
      <dgm:prSet/>
      <dgm:spPr/>
      <dgm:t>
        <a:bodyPr/>
        <a:lstStyle/>
        <a:p>
          <a:endParaRPr lang="sk-SK"/>
        </a:p>
      </dgm:t>
    </dgm:pt>
    <dgm:pt modelId="{EBD09102-CD6A-4AB8-B47C-B8850AE9543F}" type="parTrans" cxnId="{6AEBC41C-5E9E-4938-B2C6-B558E680DD1D}">
      <dgm:prSet/>
      <dgm:spPr/>
      <dgm:t>
        <a:bodyPr/>
        <a:lstStyle/>
        <a:p>
          <a:endParaRPr lang="sk-SK"/>
        </a:p>
      </dgm:t>
    </dgm:pt>
    <dgm:pt modelId="{55188575-2151-411F-9F21-A1EFDF942B43}">
      <dgm:prSet phldrT="[Text]"/>
      <dgm:spPr/>
      <dgm:t>
        <a:bodyPr/>
        <a:lstStyle/>
        <a:p>
          <a:r>
            <a:rPr lang="sk-SK" dirty="0"/>
            <a:t>Starosta obce</a:t>
          </a:r>
        </a:p>
      </dgm:t>
    </dgm:pt>
    <dgm:pt modelId="{3A3E6EEB-89B2-4B73-A5E9-4250F5B50203}" type="sibTrans" cxnId="{4B1FB725-7942-4F16-B147-D416172F22C8}">
      <dgm:prSet/>
      <dgm:spPr/>
      <dgm:t>
        <a:bodyPr/>
        <a:lstStyle/>
        <a:p>
          <a:endParaRPr lang="sk-SK"/>
        </a:p>
      </dgm:t>
    </dgm:pt>
    <dgm:pt modelId="{D93CF017-2962-457F-9EC6-2E6F14F3094B}" type="parTrans" cxnId="{4B1FB725-7942-4F16-B147-D416172F22C8}">
      <dgm:prSet/>
      <dgm:spPr/>
      <dgm:t>
        <a:bodyPr/>
        <a:lstStyle/>
        <a:p>
          <a:endParaRPr lang="sk-SK"/>
        </a:p>
      </dgm:t>
    </dgm:pt>
    <dgm:pt modelId="{50DB4168-B97A-4660-B791-04805EEBEB84}">
      <dgm:prSet/>
      <dgm:spPr/>
      <dgm:t>
        <a:bodyPr/>
        <a:lstStyle/>
        <a:p>
          <a:r>
            <a:rPr lang="sk-SK" dirty="0"/>
            <a:t>Obecná rada</a:t>
          </a:r>
        </a:p>
      </dgm:t>
    </dgm:pt>
    <dgm:pt modelId="{FD58459E-7026-4B4F-AC87-14EAAEB17E74}" type="parTrans" cxnId="{587A386E-1F86-4DF7-8542-56460C7B257C}">
      <dgm:prSet/>
      <dgm:spPr/>
    </dgm:pt>
    <dgm:pt modelId="{45EB47D5-286F-4C3C-97A3-761FFCDFF0B7}" type="sibTrans" cxnId="{587A386E-1F86-4DF7-8542-56460C7B257C}">
      <dgm:prSet/>
      <dgm:spPr/>
    </dgm:pt>
    <dgm:pt modelId="{870E52C5-067C-47C8-8209-C54AEA52497F}">
      <dgm:prSet/>
      <dgm:spPr/>
      <dgm:t>
        <a:bodyPr/>
        <a:lstStyle/>
        <a:p>
          <a:r>
            <a:rPr lang="sk-SK"/>
            <a:t>Komisie</a:t>
          </a:r>
        </a:p>
      </dgm:t>
    </dgm:pt>
    <dgm:pt modelId="{B715C221-D7AF-4E21-87D0-13E8425FB153}" type="parTrans" cxnId="{2455C7D7-7840-4AC1-8292-DE9ECD87AA26}">
      <dgm:prSet/>
      <dgm:spPr/>
      <dgm:t>
        <a:bodyPr/>
        <a:lstStyle/>
        <a:p>
          <a:endParaRPr lang="sk-SK"/>
        </a:p>
      </dgm:t>
    </dgm:pt>
    <dgm:pt modelId="{278330A8-BFCE-4387-AD02-4C6A781C7FB5}" type="sibTrans" cxnId="{2455C7D7-7840-4AC1-8292-DE9ECD87AA26}">
      <dgm:prSet/>
      <dgm:spPr/>
      <dgm:t>
        <a:bodyPr/>
        <a:lstStyle/>
        <a:p>
          <a:endParaRPr lang="sk-SK"/>
        </a:p>
      </dgm:t>
    </dgm:pt>
    <dgm:pt modelId="{A5B3A977-BE14-4D67-94D0-4E045807E3A0}">
      <dgm:prSet/>
      <dgm:spPr/>
      <dgm:t>
        <a:bodyPr/>
        <a:lstStyle/>
        <a:p>
          <a:r>
            <a:rPr lang="sk-SK" dirty="0"/>
            <a:t>Ďalšie </a:t>
          </a:r>
          <a:r>
            <a:rPr lang="pl-PL"/>
            <a:t>orgány a útvary, ak tak ustanovuje osobitný zákon</a:t>
          </a:r>
          <a:endParaRPr lang="sk-SK" dirty="0"/>
        </a:p>
      </dgm:t>
    </dgm:pt>
    <dgm:pt modelId="{4AD4C35B-A8C4-4A16-91B7-10958279A38D}" type="parTrans" cxnId="{5D7B494C-29DC-48A3-9138-FDD3C203F9BE}">
      <dgm:prSet/>
      <dgm:spPr/>
      <dgm:t>
        <a:bodyPr/>
        <a:lstStyle/>
        <a:p>
          <a:endParaRPr lang="sk-SK"/>
        </a:p>
      </dgm:t>
    </dgm:pt>
    <dgm:pt modelId="{3BC59CC9-0798-489D-B8ED-C88A80BCF70F}" type="sibTrans" cxnId="{5D7B494C-29DC-48A3-9138-FDD3C203F9BE}">
      <dgm:prSet/>
      <dgm:spPr/>
      <dgm:t>
        <a:bodyPr/>
        <a:lstStyle/>
        <a:p>
          <a:endParaRPr lang="sk-SK"/>
        </a:p>
      </dgm:t>
    </dgm:pt>
    <dgm:pt modelId="{7C112D16-3409-4449-B1F3-BE791AB061B3}" type="pres">
      <dgm:prSet presAssocID="{575A008F-CF07-45A6-AF40-B248BFE6D03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9B4FE235-00AF-4CCE-ABBB-879F45680C26}" type="pres">
      <dgm:prSet presAssocID="{41D12EB2-D836-4A84-BF15-DD6ABED1D2D4}" presName="hierRoot1" presStyleCnt="0"/>
      <dgm:spPr/>
    </dgm:pt>
    <dgm:pt modelId="{391D1945-1C67-404A-AB74-F1DB9287BE81}" type="pres">
      <dgm:prSet presAssocID="{41D12EB2-D836-4A84-BF15-DD6ABED1D2D4}" presName="composite" presStyleCnt="0"/>
      <dgm:spPr/>
    </dgm:pt>
    <dgm:pt modelId="{77C9E772-4244-40DE-BB73-99922AB00312}" type="pres">
      <dgm:prSet presAssocID="{41D12EB2-D836-4A84-BF15-DD6ABED1D2D4}" presName="background" presStyleLbl="node0" presStyleIdx="0" presStyleCnt="1"/>
      <dgm:spPr/>
    </dgm:pt>
    <dgm:pt modelId="{940EAD73-B5DD-455F-A113-07ECF0CB8800}" type="pres">
      <dgm:prSet presAssocID="{41D12EB2-D836-4A84-BF15-DD6ABED1D2D4}" presName="text" presStyleLbl="fgAcc0" presStyleIdx="0" presStyleCnt="1" custScaleX="201549">
        <dgm:presLayoutVars>
          <dgm:chPref val="3"/>
        </dgm:presLayoutVars>
      </dgm:prSet>
      <dgm:spPr/>
    </dgm:pt>
    <dgm:pt modelId="{648BFCC8-4443-4061-AFEE-C41B0E71489C}" type="pres">
      <dgm:prSet presAssocID="{41D12EB2-D836-4A84-BF15-DD6ABED1D2D4}" presName="hierChild2" presStyleCnt="0"/>
      <dgm:spPr/>
    </dgm:pt>
    <dgm:pt modelId="{6B7C7681-3061-46C8-B405-E41FEFD960C9}" type="pres">
      <dgm:prSet presAssocID="{EBD09102-CD6A-4AB8-B47C-B8850AE9543F}" presName="Name10" presStyleLbl="parChTrans1D2" presStyleIdx="0" presStyleCnt="2"/>
      <dgm:spPr/>
    </dgm:pt>
    <dgm:pt modelId="{B07E8428-13E7-4DCA-BF7E-4448D367C481}" type="pres">
      <dgm:prSet presAssocID="{741E9304-85AD-4E74-9429-D73B1E431BEA}" presName="hierRoot2" presStyleCnt="0"/>
      <dgm:spPr/>
    </dgm:pt>
    <dgm:pt modelId="{C0F34283-2D3D-4F22-B054-C686913786DB}" type="pres">
      <dgm:prSet presAssocID="{741E9304-85AD-4E74-9429-D73B1E431BEA}" presName="composite2" presStyleCnt="0"/>
      <dgm:spPr/>
    </dgm:pt>
    <dgm:pt modelId="{63FD10B3-3D13-4F1B-A581-19FBCE88794D}" type="pres">
      <dgm:prSet presAssocID="{741E9304-85AD-4E74-9429-D73B1E431BEA}" presName="background2" presStyleLbl="node2" presStyleIdx="0" presStyleCnt="2"/>
      <dgm:spPr/>
    </dgm:pt>
    <dgm:pt modelId="{E9C847DF-7B8B-4A18-9B27-7D155A648ADD}" type="pres">
      <dgm:prSet presAssocID="{741E9304-85AD-4E74-9429-D73B1E431BEA}" presName="text2" presStyleLbl="fgAcc2" presStyleIdx="0" presStyleCnt="2" custScaleX="140556">
        <dgm:presLayoutVars>
          <dgm:chPref val="3"/>
        </dgm:presLayoutVars>
      </dgm:prSet>
      <dgm:spPr/>
    </dgm:pt>
    <dgm:pt modelId="{777F2B57-3B3C-497B-A5E2-A65A77F8AAA8}" type="pres">
      <dgm:prSet presAssocID="{741E9304-85AD-4E74-9429-D73B1E431BEA}" presName="hierChild3" presStyleCnt="0"/>
      <dgm:spPr/>
    </dgm:pt>
    <dgm:pt modelId="{B9FED2C7-5902-4D48-90CD-480AE5123059}" type="pres">
      <dgm:prSet presAssocID="{FD58459E-7026-4B4F-AC87-14EAAEB17E74}" presName="Name17" presStyleLbl="parChTrans1D3" presStyleIdx="0" presStyleCnt="3"/>
      <dgm:spPr/>
    </dgm:pt>
    <dgm:pt modelId="{5684EFFA-B574-4A36-B9B2-345347077E13}" type="pres">
      <dgm:prSet presAssocID="{50DB4168-B97A-4660-B791-04805EEBEB84}" presName="hierRoot3" presStyleCnt="0"/>
      <dgm:spPr/>
    </dgm:pt>
    <dgm:pt modelId="{24801F82-5512-44C5-A273-B0002A2AD34A}" type="pres">
      <dgm:prSet presAssocID="{50DB4168-B97A-4660-B791-04805EEBEB84}" presName="composite3" presStyleCnt="0"/>
      <dgm:spPr/>
    </dgm:pt>
    <dgm:pt modelId="{7546C4C4-1070-4D6D-AF88-C376E974AB20}" type="pres">
      <dgm:prSet presAssocID="{50DB4168-B97A-4660-B791-04805EEBEB84}" presName="background3" presStyleLbl="node3" presStyleIdx="0" presStyleCnt="3"/>
      <dgm:spPr/>
    </dgm:pt>
    <dgm:pt modelId="{C12A5697-E115-4DD2-8986-C0376D00345B}" type="pres">
      <dgm:prSet presAssocID="{50DB4168-B97A-4660-B791-04805EEBEB84}" presName="text3" presStyleLbl="fgAcc3" presStyleIdx="0" presStyleCnt="3">
        <dgm:presLayoutVars>
          <dgm:chPref val="3"/>
        </dgm:presLayoutVars>
      </dgm:prSet>
      <dgm:spPr/>
    </dgm:pt>
    <dgm:pt modelId="{3171C045-74D7-4789-96F0-070EA39C7F55}" type="pres">
      <dgm:prSet presAssocID="{50DB4168-B97A-4660-B791-04805EEBEB84}" presName="hierChild4" presStyleCnt="0"/>
      <dgm:spPr/>
    </dgm:pt>
    <dgm:pt modelId="{6CDB2DB5-EE17-4F17-9AA3-1B379DE8390B}" type="pres">
      <dgm:prSet presAssocID="{4AD4C35B-A8C4-4A16-91B7-10958279A38D}" presName="Name17" presStyleLbl="parChTrans1D3" presStyleIdx="1" presStyleCnt="3"/>
      <dgm:spPr/>
    </dgm:pt>
    <dgm:pt modelId="{B3BFDF40-AF28-4E65-B767-5419E8CFBC12}" type="pres">
      <dgm:prSet presAssocID="{A5B3A977-BE14-4D67-94D0-4E045807E3A0}" presName="hierRoot3" presStyleCnt="0"/>
      <dgm:spPr/>
    </dgm:pt>
    <dgm:pt modelId="{91462348-1298-4A9F-8E02-0C58844441C9}" type="pres">
      <dgm:prSet presAssocID="{A5B3A977-BE14-4D67-94D0-4E045807E3A0}" presName="composite3" presStyleCnt="0"/>
      <dgm:spPr/>
    </dgm:pt>
    <dgm:pt modelId="{2A805093-E80A-4857-A72C-D6AFF9125EFE}" type="pres">
      <dgm:prSet presAssocID="{A5B3A977-BE14-4D67-94D0-4E045807E3A0}" presName="background3" presStyleLbl="node3" presStyleIdx="1" presStyleCnt="3"/>
      <dgm:spPr/>
    </dgm:pt>
    <dgm:pt modelId="{AE9DB954-E053-4F85-A6C7-F1ED32A9A855}" type="pres">
      <dgm:prSet presAssocID="{A5B3A977-BE14-4D67-94D0-4E045807E3A0}" presName="text3" presStyleLbl="fgAcc3" presStyleIdx="1" presStyleCnt="3" custScaleX="269339">
        <dgm:presLayoutVars>
          <dgm:chPref val="3"/>
        </dgm:presLayoutVars>
      </dgm:prSet>
      <dgm:spPr/>
    </dgm:pt>
    <dgm:pt modelId="{ED575F9D-5ADA-4017-B973-D0D9C8069441}" type="pres">
      <dgm:prSet presAssocID="{A5B3A977-BE14-4D67-94D0-4E045807E3A0}" presName="hierChild4" presStyleCnt="0"/>
      <dgm:spPr/>
    </dgm:pt>
    <dgm:pt modelId="{9F8E0C8C-1895-49FF-8871-9D45A20712F6}" type="pres">
      <dgm:prSet presAssocID="{B715C221-D7AF-4E21-87D0-13E8425FB153}" presName="Name17" presStyleLbl="parChTrans1D3" presStyleIdx="2" presStyleCnt="3"/>
      <dgm:spPr/>
    </dgm:pt>
    <dgm:pt modelId="{DC2B11EE-6E08-43F9-82A8-F2056452D9C6}" type="pres">
      <dgm:prSet presAssocID="{870E52C5-067C-47C8-8209-C54AEA52497F}" presName="hierRoot3" presStyleCnt="0"/>
      <dgm:spPr/>
    </dgm:pt>
    <dgm:pt modelId="{C955F131-EF71-4A51-89B2-E4FD25331008}" type="pres">
      <dgm:prSet presAssocID="{870E52C5-067C-47C8-8209-C54AEA52497F}" presName="composite3" presStyleCnt="0"/>
      <dgm:spPr/>
    </dgm:pt>
    <dgm:pt modelId="{1EAEB686-A9BE-4286-B8E7-B7C96AF673F0}" type="pres">
      <dgm:prSet presAssocID="{870E52C5-067C-47C8-8209-C54AEA52497F}" presName="background3" presStyleLbl="node3" presStyleIdx="2" presStyleCnt="3"/>
      <dgm:spPr/>
    </dgm:pt>
    <dgm:pt modelId="{E916FCC0-1B45-4EEF-8462-CBF54A3F8220}" type="pres">
      <dgm:prSet presAssocID="{870E52C5-067C-47C8-8209-C54AEA52497F}" presName="text3" presStyleLbl="fgAcc3" presStyleIdx="2" presStyleCnt="3" custScaleX="99552" custLinFactNeighborX="43615" custLinFactNeighborY="943">
        <dgm:presLayoutVars>
          <dgm:chPref val="3"/>
        </dgm:presLayoutVars>
      </dgm:prSet>
      <dgm:spPr/>
    </dgm:pt>
    <dgm:pt modelId="{5AE16AD0-DF77-49C8-B872-3FFE98A7DFB0}" type="pres">
      <dgm:prSet presAssocID="{870E52C5-067C-47C8-8209-C54AEA52497F}" presName="hierChild4" presStyleCnt="0"/>
      <dgm:spPr/>
    </dgm:pt>
    <dgm:pt modelId="{D32D3815-3914-45AE-B553-ADD8D328E7BD}" type="pres">
      <dgm:prSet presAssocID="{D93CF017-2962-457F-9EC6-2E6F14F3094B}" presName="Name10" presStyleLbl="parChTrans1D2" presStyleIdx="1" presStyleCnt="2"/>
      <dgm:spPr/>
    </dgm:pt>
    <dgm:pt modelId="{E8816611-BA67-4600-BFB1-C52AC34ECA0D}" type="pres">
      <dgm:prSet presAssocID="{55188575-2151-411F-9F21-A1EFDF942B43}" presName="hierRoot2" presStyleCnt="0"/>
      <dgm:spPr/>
    </dgm:pt>
    <dgm:pt modelId="{AFBF77FF-37E4-44D7-8035-7D9EE2F5BCE7}" type="pres">
      <dgm:prSet presAssocID="{55188575-2151-411F-9F21-A1EFDF942B43}" presName="composite2" presStyleCnt="0"/>
      <dgm:spPr/>
    </dgm:pt>
    <dgm:pt modelId="{8CF5C1CE-5448-494F-96BF-4B7D0003498B}" type="pres">
      <dgm:prSet presAssocID="{55188575-2151-411F-9F21-A1EFDF942B43}" presName="background2" presStyleLbl="node2" presStyleIdx="1" presStyleCnt="2"/>
      <dgm:spPr/>
    </dgm:pt>
    <dgm:pt modelId="{B913138A-871E-4056-B149-D2E1EBE940F2}" type="pres">
      <dgm:prSet presAssocID="{55188575-2151-411F-9F21-A1EFDF942B43}" presName="text2" presStyleLbl="fgAcc2" presStyleIdx="1" presStyleCnt="2" custScaleX="148575" custLinFactNeighborX="666" custLinFactNeighborY="-5146">
        <dgm:presLayoutVars>
          <dgm:chPref val="3"/>
        </dgm:presLayoutVars>
      </dgm:prSet>
      <dgm:spPr/>
    </dgm:pt>
    <dgm:pt modelId="{31E0B6D4-5BF2-4DFC-99EF-0313331982F6}" type="pres">
      <dgm:prSet presAssocID="{55188575-2151-411F-9F21-A1EFDF942B43}" presName="hierChild3" presStyleCnt="0"/>
      <dgm:spPr/>
    </dgm:pt>
  </dgm:ptLst>
  <dgm:cxnLst>
    <dgm:cxn modelId="{6AEBC41C-5E9E-4938-B2C6-B558E680DD1D}" srcId="{41D12EB2-D836-4A84-BF15-DD6ABED1D2D4}" destId="{741E9304-85AD-4E74-9429-D73B1E431BEA}" srcOrd="0" destOrd="0" parTransId="{EBD09102-CD6A-4AB8-B47C-B8850AE9543F}" sibTransId="{5C57D8B4-7D7A-450D-80CF-EE812128AAEF}"/>
    <dgm:cxn modelId="{7D2BBD1E-131D-463C-8DD1-831B2D5D65C9}" type="presOf" srcId="{D93CF017-2962-457F-9EC6-2E6F14F3094B}" destId="{D32D3815-3914-45AE-B553-ADD8D328E7BD}" srcOrd="0" destOrd="0" presId="urn:microsoft.com/office/officeart/2005/8/layout/hierarchy1"/>
    <dgm:cxn modelId="{881A1B24-DBD4-469E-B4C3-8A426C018A67}" type="presOf" srcId="{55188575-2151-411F-9F21-A1EFDF942B43}" destId="{B913138A-871E-4056-B149-D2E1EBE940F2}" srcOrd="0" destOrd="0" presId="urn:microsoft.com/office/officeart/2005/8/layout/hierarchy1"/>
    <dgm:cxn modelId="{B8CA0025-16BB-4692-B482-E3F16F186D49}" type="presOf" srcId="{575A008F-CF07-45A6-AF40-B248BFE6D037}" destId="{7C112D16-3409-4449-B1F3-BE791AB061B3}" srcOrd="0" destOrd="0" presId="urn:microsoft.com/office/officeart/2005/8/layout/hierarchy1"/>
    <dgm:cxn modelId="{4B1FB725-7942-4F16-B147-D416172F22C8}" srcId="{41D12EB2-D836-4A84-BF15-DD6ABED1D2D4}" destId="{55188575-2151-411F-9F21-A1EFDF942B43}" srcOrd="1" destOrd="0" parTransId="{D93CF017-2962-457F-9EC6-2E6F14F3094B}" sibTransId="{3A3E6EEB-89B2-4B73-A5E9-4250F5B50203}"/>
    <dgm:cxn modelId="{EB9CA226-832B-4DDF-91BF-C8EE84EFB064}" type="presOf" srcId="{FD58459E-7026-4B4F-AC87-14EAAEB17E74}" destId="{B9FED2C7-5902-4D48-90CD-480AE5123059}" srcOrd="0" destOrd="0" presId="urn:microsoft.com/office/officeart/2005/8/layout/hierarchy1"/>
    <dgm:cxn modelId="{33A7602A-6431-4BCA-937B-AB72F49517DF}" type="presOf" srcId="{B715C221-D7AF-4E21-87D0-13E8425FB153}" destId="{9F8E0C8C-1895-49FF-8871-9D45A20712F6}" srcOrd="0" destOrd="0" presId="urn:microsoft.com/office/officeart/2005/8/layout/hierarchy1"/>
    <dgm:cxn modelId="{2737A931-C21E-4346-85B1-D8CEA3E3D709}" type="presOf" srcId="{4AD4C35B-A8C4-4A16-91B7-10958279A38D}" destId="{6CDB2DB5-EE17-4F17-9AA3-1B379DE8390B}" srcOrd="0" destOrd="0" presId="urn:microsoft.com/office/officeart/2005/8/layout/hierarchy1"/>
    <dgm:cxn modelId="{1AACE336-0693-455B-B07D-F9E41C225799}" type="presOf" srcId="{870E52C5-067C-47C8-8209-C54AEA52497F}" destId="{E916FCC0-1B45-4EEF-8462-CBF54A3F8220}" srcOrd="0" destOrd="0" presId="urn:microsoft.com/office/officeart/2005/8/layout/hierarchy1"/>
    <dgm:cxn modelId="{5D7B494C-29DC-48A3-9138-FDD3C203F9BE}" srcId="{741E9304-85AD-4E74-9429-D73B1E431BEA}" destId="{A5B3A977-BE14-4D67-94D0-4E045807E3A0}" srcOrd="1" destOrd="0" parTransId="{4AD4C35B-A8C4-4A16-91B7-10958279A38D}" sibTransId="{3BC59CC9-0798-489D-B8ED-C88A80BCF70F}"/>
    <dgm:cxn modelId="{587A386E-1F86-4DF7-8542-56460C7B257C}" srcId="{741E9304-85AD-4E74-9429-D73B1E431BEA}" destId="{50DB4168-B97A-4660-B791-04805EEBEB84}" srcOrd="0" destOrd="0" parTransId="{FD58459E-7026-4B4F-AC87-14EAAEB17E74}" sibTransId="{45EB47D5-286F-4C3C-97A3-761FFCDFF0B7}"/>
    <dgm:cxn modelId="{6FCD486E-EEF8-422D-9D3C-8F38E524E0F1}" type="presOf" srcId="{41D12EB2-D836-4A84-BF15-DD6ABED1D2D4}" destId="{940EAD73-B5DD-455F-A113-07ECF0CB8800}" srcOrd="0" destOrd="0" presId="urn:microsoft.com/office/officeart/2005/8/layout/hierarchy1"/>
    <dgm:cxn modelId="{B210BA7F-9978-4A8B-BF23-5988CE0409C1}" srcId="{575A008F-CF07-45A6-AF40-B248BFE6D037}" destId="{41D12EB2-D836-4A84-BF15-DD6ABED1D2D4}" srcOrd="0" destOrd="0" parTransId="{12D77E0E-5805-46C6-ABEF-EC5AC7E0EF63}" sibTransId="{1E3E9CC8-30CF-4401-A52F-5883FF2B3711}"/>
    <dgm:cxn modelId="{EB3FEBAE-FF22-4323-9C34-9D083AF092EE}" type="presOf" srcId="{A5B3A977-BE14-4D67-94D0-4E045807E3A0}" destId="{AE9DB954-E053-4F85-A6C7-F1ED32A9A855}" srcOrd="0" destOrd="0" presId="urn:microsoft.com/office/officeart/2005/8/layout/hierarchy1"/>
    <dgm:cxn modelId="{D5EAE7BD-9586-4DC2-B73D-E71ADA315D4B}" type="presOf" srcId="{741E9304-85AD-4E74-9429-D73B1E431BEA}" destId="{E9C847DF-7B8B-4A18-9B27-7D155A648ADD}" srcOrd="0" destOrd="0" presId="urn:microsoft.com/office/officeart/2005/8/layout/hierarchy1"/>
    <dgm:cxn modelId="{11CCA4BE-07FF-44AB-AC5E-86BC619871B8}" type="presOf" srcId="{50DB4168-B97A-4660-B791-04805EEBEB84}" destId="{C12A5697-E115-4DD2-8986-C0376D00345B}" srcOrd="0" destOrd="0" presId="urn:microsoft.com/office/officeart/2005/8/layout/hierarchy1"/>
    <dgm:cxn modelId="{2455C7D7-7840-4AC1-8292-DE9ECD87AA26}" srcId="{741E9304-85AD-4E74-9429-D73B1E431BEA}" destId="{870E52C5-067C-47C8-8209-C54AEA52497F}" srcOrd="2" destOrd="0" parTransId="{B715C221-D7AF-4E21-87D0-13E8425FB153}" sibTransId="{278330A8-BFCE-4387-AD02-4C6A781C7FB5}"/>
    <dgm:cxn modelId="{D21782DD-3643-443C-AB18-6EE75BDADCB3}" type="presOf" srcId="{EBD09102-CD6A-4AB8-B47C-B8850AE9543F}" destId="{6B7C7681-3061-46C8-B405-E41FEFD960C9}" srcOrd="0" destOrd="0" presId="urn:microsoft.com/office/officeart/2005/8/layout/hierarchy1"/>
    <dgm:cxn modelId="{B39069FD-5773-4E79-9254-453A0FDF7FC8}" type="presParOf" srcId="{7C112D16-3409-4449-B1F3-BE791AB061B3}" destId="{9B4FE235-00AF-4CCE-ABBB-879F45680C26}" srcOrd="0" destOrd="0" presId="urn:microsoft.com/office/officeart/2005/8/layout/hierarchy1"/>
    <dgm:cxn modelId="{1AE919A4-6F8C-480A-98AF-472D505652D7}" type="presParOf" srcId="{9B4FE235-00AF-4CCE-ABBB-879F45680C26}" destId="{391D1945-1C67-404A-AB74-F1DB9287BE81}" srcOrd="0" destOrd="0" presId="urn:microsoft.com/office/officeart/2005/8/layout/hierarchy1"/>
    <dgm:cxn modelId="{72762D75-846E-49CD-BA02-6061F96FD275}" type="presParOf" srcId="{391D1945-1C67-404A-AB74-F1DB9287BE81}" destId="{77C9E772-4244-40DE-BB73-99922AB00312}" srcOrd="0" destOrd="0" presId="urn:microsoft.com/office/officeart/2005/8/layout/hierarchy1"/>
    <dgm:cxn modelId="{C742F8B1-E62C-4F54-9D51-6622D8D0C99B}" type="presParOf" srcId="{391D1945-1C67-404A-AB74-F1DB9287BE81}" destId="{940EAD73-B5DD-455F-A113-07ECF0CB8800}" srcOrd="1" destOrd="0" presId="urn:microsoft.com/office/officeart/2005/8/layout/hierarchy1"/>
    <dgm:cxn modelId="{C7280D3A-F7F9-46F1-AC3A-05991B00C862}" type="presParOf" srcId="{9B4FE235-00AF-4CCE-ABBB-879F45680C26}" destId="{648BFCC8-4443-4061-AFEE-C41B0E71489C}" srcOrd="1" destOrd="0" presId="urn:microsoft.com/office/officeart/2005/8/layout/hierarchy1"/>
    <dgm:cxn modelId="{A2F3D562-2ED4-4C88-B889-94689B2504B8}" type="presParOf" srcId="{648BFCC8-4443-4061-AFEE-C41B0E71489C}" destId="{6B7C7681-3061-46C8-B405-E41FEFD960C9}" srcOrd="0" destOrd="0" presId="urn:microsoft.com/office/officeart/2005/8/layout/hierarchy1"/>
    <dgm:cxn modelId="{C15F0F5A-8D75-4D8B-AA37-BF17C5B0B3A9}" type="presParOf" srcId="{648BFCC8-4443-4061-AFEE-C41B0E71489C}" destId="{B07E8428-13E7-4DCA-BF7E-4448D367C481}" srcOrd="1" destOrd="0" presId="urn:microsoft.com/office/officeart/2005/8/layout/hierarchy1"/>
    <dgm:cxn modelId="{9931180E-7FCA-4FE4-A80B-25E82BF5CE66}" type="presParOf" srcId="{B07E8428-13E7-4DCA-BF7E-4448D367C481}" destId="{C0F34283-2D3D-4F22-B054-C686913786DB}" srcOrd="0" destOrd="0" presId="urn:microsoft.com/office/officeart/2005/8/layout/hierarchy1"/>
    <dgm:cxn modelId="{AF99AC6C-0BE6-4554-80D0-33052FB41C58}" type="presParOf" srcId="{C0F34283-2D3D-4F22-B054-C686913786DB}" destId="{63FD10B3-3D13-4F1B-A581-19FBCE88794D}" srcOrd="0" destOrd="0" presId="urn:microsoft.com/office/officeart/2005/8/layout/hierarchy1"/>
    <dgm:cxn modelId="{81F31714-5868-445A-A07F-6E290A52A75C}" type="presParOf" srcId="{C0F34283-2D3D-4F22-B054-C686913786DB}" destId="{E9C847DF-7B8B-4A18-9B27-7D155A648ADD}" srcOrd="1" destOrd="0" presId="urn:microsoft.com/office/officeart/2005/8/layout/hierarchy1"/>
    <dgm:cxn modelId="{A1BBCD51-EA05-4FD5-B30F-856C5D75DA88}" type="presParOf" srcId="{B07E8428-13E7-4DCA-BF7E-4448D367C481}" destId="{777F2B57-3B3C-497B-A5E2-A65A77F8AAA8}" srcOrd="1" destOrd="0" presId="urn:microsoft.com/office/officeart/2005/8/layout/hierarchy1"/>
    <dgm:cxn modelId="{3DC17E4C-42F4-4124-9011-F6160F7604F2}" type="presParOf" srcId="{777F2B57-3B3C-497B-A5E2-A65A77F8AAA8}" destId="{B9FED2C7-5902-4D48-90CD-480AE5123059}" srcOrd="0" destOrd="0" presId="urn:microsoft.com/office/officeart/2005/8/layout/hierarchy1"/>
    <dgm:cxn modelId="{35372169-7FEE-488D-BD35-C9E21A56EFA4}" type="presParOf" srcId="{777F2B57-3B3C-497B-A5E2-A65A77F8AAA8}" destId="{5684EFFA-B574-4A36-B9B2-345347077E13}" srcOrd="1" destOrd="0" presId="urn:microsoft.com/office/officeart/2005/8/layout/hierarchy1"/>
    <dgm:cxn modelId="{C09326D6-AA35-48F5-B004-E31524A65FC9}" type="presParOf" srcId="{5684EFFA-B574-4A36-B9B2-345347077E13}" destId="{24801F82-5512-44C5-A273-B0002A2AD34A}" srcOrd="0" destOrd="0" presId="urn:microsoft.com/office/officeart/2005/8/layout/hierarchy1"/>
    <dgm:cxn modelId="{7C268EF9-D106-4051-B071-94D73EA97C21}" type="presParOf" srcId="{24801F82-5512-44C5-A273-B0002A2AD34A}" destId="{7546C4C4-1070-4D6D-AF88-C376E974AB20}" srcOrd="0" destOrd="0" presId="urn:microsoft.com/office/officeart/2005/8/layout/hierarchy1"/>
    <dgm:cxn modelId="{828BF7A5-5807-4E8F-8BFA-399005095EF5}" type="presParOf" srcId="{24801F82-5512-44C5-A273-B0002A2AD34A}" destId="{C12A5697-E115-4DD2-8986-C0376D00345B}" srcOrd="1" destOrd="0" presId="urn:microsoft.com/office/officeart/2005/8/layout/hierarchy1"/>
    <dgm:cxn modelId="{D78C2B86-3F6C-4662-B579-09806813940E}" type="presParOf" srcId="{5684EFFA-B574-4A36-B9B2-345347077E13}" destId="{3171C045-74D7-4789-96F0-070EA39C7F55}" srcOrd="1" destOrd="0" presId="urn:microsoft.com/office/officeart/2005/8/layout/hierarchy1"/>
    <dgm:cxn modelId="{B2611DA9-9DE3-424A-A62F-CC43D16CDAA7}" type="presParOf" srcId="{777F2B57-3B3C-497B-A5E2-A65A77F8AAA8}" destId="{6CDB2DB5-EE17-4F17-9AA3-1B379DE8390B}" srcOrd="2" destOrd="0" presId="urn:microsoft.com/office/officeart/2005/8/layout/hierarchy1"/>
    <dgm:cxn modelId="{54E60256-FCB3-465E-AB73-DFB368790465}" type="presParOf" srcId="{777F2B57-3B3C-497B-A5E2-A65A77F8AAA8}" destId="{B3BFDF40-AF28-4E65-B767-5419E8CFBC12}" srcOrd="3" destOrd="0" presId="urn:microsoft.com/office/officeart/2005/8/layout/hierarchy1"/>
    <dgm:cxn modelId="{C2FD109B-7E24-4F1B-9AF6-A1DE14A70B3E}" type="presParOf" srcId="{B3BFDF40-AF28-4E65-B767-5419E8CFBC12}" destId="{91462348-1298-4A9F-8E02-0C58844441C9}" srcOrd="0" destOrd="0" presId="urn:microsoft.com/office/officeart/2005/8/layout/hierarchy1"/>
    <dgm:cxn modelId="{9AE32BDB-A0DC-4E05-A10B-8A12883D9E14}" type="presParOf" srcId="{91462348-1298-4A9F-8E02-0C58844441C9}" destId="{2A805093-E80A-4857-A72C-D6AFF9125EFE}" srcOrd="0" destOrd="0" presId="urn:microsoft.com/office/officeart/2005/8/layout/hierarchy1"/>
    <dgm:cxn modelId="{D17D3754-304A-4EB5-8096-D9E0B44CB6C5}" type="presParOf" srcId="{91462348-1298-4A9F-8E02-0C58844441C9}" destId="{AE9DB954-E053-4F85-A6C7-F1ED32A9A855}" srcOrd="1" destOrd="0" presId="urn:microsoft.com/office/officeart/2005/8/layout/hierarchy1"/>
    <dgm:cxn modelId="{F898A579-6DB7-4724-B6CB-24B1B6C775B8}" type="presParOf" srcId="{B3BFDF40-AF28-4E65-B767-5419E8CFBC12}" destId="{ED575F9D-5ADA-4017-B973-D0D9C8069441}" srcOrd="1" destOrd="0" presId="urn:microsoft.com/office/officeart/2005/8/layout/hierarchy1"/>
    <dgm:cxn modelId="{E9606405-0EC4-460E-9F63-82EFC6BB08FF}" type="presParOf" srcId="{777F2B57-3B3C-497B-A5E2-A65A77F8AAA8}" destId="{9F8E0C8C-1895-49FF-8871-9D45A20712F6}" srcOrd="4" destOrd="0" presId="urn:microsoft.com/office/officeart/2005/8/layout/hierarchy1"/>
    <dgm:cxn modelId="{25C83A2C-61A6-47A6-8C49-F09A1ADDBCCF}" type="presParOf" srcId="{777F2B57-3B3C-497B-A5E2-A65A77F8AAA8}" destId="{DC2B11EE-6E08-43F9-82A8-F2056452D9C6}" srcOrd="5" destOrd="0" presId="urn:microsoft.com/office/officeart/2005/8/layout/hierarchy1"/>
    <dgm:cxn modelId="{FC73B972-CFCD-4DD6-A3DB-50D21077AA4E}" type="presParOf" srcId="{DC2B11EE-6E08-43F9-82A8-F2056452D9C6}" destId="{C955F131-EF71-4A51-89B2-E4FD25331008}" srcOrd="0" destOrd="0" presId="urn:microsoft.com/office/officeart/2005/8/layout/hierarchy1"/>
    <dgm:cxn modelId="{07CF12FC-3C7E-4064-B546-89E05904F196}" type="presParOf" srcId="{C955F131-EF71-4A51-89B2-E4FD25331008}" destId="{1EAEB686-A9BE-4286-B8E7-B7C96AF673F0}" srcOrd="0" destOrd="0" presId="urn:microsoft.com/office/officeart/2005/8/layout/hierarchy1"/>
    <dgm:cxn modelId="{03029887-D149-4E8A-8C5E-BA97B1B4CAD1}" type="presParOf" srcId="{C955F131-EF71-4A51-89B2-E4FD25331008}" destId="{E916FCC0-1B45-4EEF-8462-CBF54A3F8220}" srcOrd="1" destOrd="0" presId="urn:microsoft.com/office/officeart/2005/8/layout/hierarchy1"/>
    <dgm:cxn modelId="{30D1A50A-3854-4EBE-A6BC-9F4CAD72DC70}" type="presParOf" srcId="{DC2B11EE-6E08-43F9-82A8-F2056452D9C6}" destId="{5AE16AD0-DF77-49C8-B872-3FFE98A7DFB0}" srcOrd="1" destOrd="0" presId="urn:microsoft.com/office/officeart/2005/8/layout/hierarchy1"/>
    <dgm:cxn modelId="{09900FA9-513F-4811-BF45-CD522BE43B47}" type="presParOf" srcId="{648BFCC8-4443-4061-AFEE-C41B0E71489C}" destId="{D32D3815-3914-45AE-B553-ADD8D328E7BD}" srcOrd="2" destOrd="0" presId="urn:microsoft.com/office/officeart/2005/8/layout/hierarchy1"/>
    <dgm:cxn modelId="{C6088524-8812-45E8-B8DB-576F5E1E9D59}" type="presParOf" srcId="{648BFCC8-4443-4061-AFEE-C41B0E71489C}" destId="{E8816611-BA67-4600-BFB1-C52AC34ECA0D}" srcOrd="3" destOrd="0" presId="urn:microsoft.com/office/officeart/2005/8/layout/hierarchy1"/>
    <dgm:cxn modelId="{A25AF169-95E2-475C-9305-2C6C603AB5D5}" type="presParOf" srcId="{E8816611-BA67-4600-BFB1-C52AC34ECA0D}" destId="{AFBF77FF-37E4-44D7-8035-7D9EE2F5BCE7}" srcOrd="0" destOrd="0" presId="urn:microsoft.com/office/officeart/2005/8/layout/hierarchy1"/>
    <dgm:cxn modelId="{B48823DE-6042-4E22-A07F-656AC9DCE810}" type="presParOf" srcId="{AFBF77FF-37E4-44D7-8035-7D9EE2F5BCE7}" destId="{8CF5C1CE-5448-494F-96BF-4B7D0003498B}" srcOrd="0" destOrd="0" presId="urn:microsoft.com/office/officeart/2005/8/layout/hierarchy1"/>
    <dgm:cxn modelId="{B52F28ED-AF4D-4C07-8261-D69893C45210}" type="presParOf" srcId="{AFBF77FF-37E4-44D7-8035-7D9EE2F5BCE7}" destId="{B913138A-871E-4056-B149-D2E1EBE940F2}" srcOrd="1" destOrd="0" presId="urn:microsoft.com/office/officeart/2005/8/layout/hierarchy1"/>
    <dgm:cxn modelId="{3C5B14AE-D7CE-4C71-9BE1-1D6E133FD688}" type="presParOf" srcId="{E8816611-BA67-4600-BFB1-C52AC34ECA0D}" destId="{31E0B6D4-5BF2-4DFC-99EF-0313331982F6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F0AA967-AAFF-4BE8-82EE-526E8275C5F2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k-SK"/>
        </a:p>
      </dgm:t>
    </dgm:pt>
    <dgm:pt modelId="{69CF530A-33BE-474E-913C-D9585B5B8C7E}">
      <dgm:prSet phldrT="[Text]"/>
      <dgm:spPr/>
      <dgm:t>
        <a:bodyPr/>
        <a:lstStyle/>
        <a:p>
          <a:r>
            <a:rPr lang="sk-SK" dirty="0"/>
            <a:t>Rozpočet obce</a:t>
          </a:r>
        </a:p>
      </dgm:t>
    </dgm:pt>
    <dgm:pt modelId="{69724B79-BF10-4A90-9696-324438842970}" type="parTrans" cxnId="{08218A09-75A5-4CCA-AC30-101E0C15297C}">
      <dgm:prSet/>
      <dgm:spPr/>
      <dgm:t>
        <a:bodyPr/>
        <a:lstStyle/>
        <a:p>
          <a:endParaRPr lang="sk-SK"/>
        </a:p>
      </dgm:t>
    </dgm:pt>
    <dgm:pt modelId="{EB6676EF-DF28-4AA6-AEBF-69F084F126E0}" type="sibTrans" cxnId="{08218A09-75A5-4CCA-AC30-101E0C15297C}">
      <dgm:prSet/>
      <dgm:spPr/>
      <dgm:t>
        <a:bodyPr/>
        <a:lstStyle/>
        <a:p>
          <a:endParaRPr lang="sk-SK"/>
        </a:p>
      </dgm:t>
    </dgm:pt>
    <dgm:pt modelId="{B2598CF6-6A63-45BD-88A6-AECD2348F115}">
      <dgm:prSet phldrT="[Text]"/>
      <dgm:spPr/>
      <dgm:t>
        <a:bodyPr/>
        <a:lstStyle/>
        <a:p>
          <a:r>
            <a:rPr lang="sk-SK" dirty="0"/>
            <a:t>Bežný rozpočet</a:t>
          </a:r>
        </a:p>
      </dgm:t>
    </dgm:pt>
    <dgm:pt modelId="{AABABEC7-9863-45B8-A046-448293C8184A}" type="parTrans" cxnId="{70614D76-17D0-41B1-A778-1780BB58B33D}">
      <dgm:prSet/>
      <dgm:spPr/>
      <dgm:t>
        <a:bodyPr/>
        <a:lstStyle/>
        <a:p>
          <a:endParaRPr lang="sk-SK"/>
        </a:p>
      </dgm:t>
    </dgm:pt>
    <dgm:pt modelId="{501304AF-D12E-41DE-8F33-0D218078F019}" type="sibTrans" cxnId="{70614D76-17D0-41B1-A778-1780BB58B33D}">
      <dgm:prSet/>
      <dgm:spPr/>
      <dgm:t>
        <a:bodyPr/>
        <a:lstStyle/>
        <a:p>
          <a:endParaRPr lang="sk-SK"/>
        </a:p>
      </dgm:t>
    </dgm:pt>
    <dgm:pt modelId="{C3B48FB1-568C-4CE9-8489-77E5C37A3B11}">
      <dgm:prSet phldrT="[Text]"/>
      <dgm:spPr/>
      <dgm:t>
        <a:bodyPr/>
        <a:lstStyle/>
        <a:p>
          <a:r>
            <a:rPr lang="sk-SK" dirty="0"/>
            <a:t>Bežné príjmy</a:t>
          </a:r>
        </a:p>
      </dgm:t>
    </dgm:pt>
    <dgm:pt modelId="{C36CD87B-2254-4DD2-92B6-4E4C76A36B61}" type="parTrans" cxnId="{F53A07F2-24A3-4134-9C2E-BF63F4D8F2F9}">
      <dgm:prSet/>
      <dgm:spPr/>
      <dgm:t>
        <a:bodyPr/>
        <a:lstStyle/>
        <a:p>
          <a:endParaRPr lang="sk-SK"/>
        </a:p>
      </dgm:t>
    </dgm:pt>
    <dgm:pt modelId="{8D8166F6-7842-4545-B7BC-9A3D926A8E33}" type="sibTrans" cxnId="{F53A07F2-24A3-4134-9C2E-BF63F4D8F2F9}">
      <dgm:prSet/>
      <dgm:spPr/>
      <dgm:t>
        <a:bodyPr/>
        <a:lstStyle/>
        <a:p>
          <a:endParaRPr lang="sk-SK"/>
        </a:p>
      </dgm:t>
    </dgm:pt>
    <dgm:pt modelId="{AA860CCC-FAE0-418F-BEA1-B67948587C9E}">
      <dgm:prSet phldrT="[Text]"/>
      <dgm:spPr/>
      <dgm:t>
        <a:bodyPr/>
        <a:lstStyle/>
        <a:p>
          <a:r>
            <a:rPr lang="sk-SK" dirty="0"/>
            <a:t>Bežné výdavky</a:t>
          </a:r>
        </a:p>
      </dgm:t>
    </dgm:pt>
    <dgm:pt modelId="{0E4B2A25-9D42-4538-A372-39E95078A3C6}" type="parTrans" cxnId="{A8742B57-B257-4663-9672-7EE1FD140B5B}">
      <dgm:prSet/>
      <dgm:spPr/>
      <dgm:t>
        <a:bodyPr/>
        <a:lstStyle/>
        <a:p>
          <a:endParaRPr lang="sk-SK"/>
        </a:p>
      </dgm:t>
    </dgm:pt>
    <dgm:pt modelId="{5AA0D3A2-F839-420D-865D-4ED1F43458AF}" type="sibTrans" cxnId="{A8742B57-B257-4663-9672-7EE1FD140B5B}">
      <dgm:prSet/>
      <dgm:spPr/>
      <dgm:t>
        <a:bodyPr/>
        <a:lstStyle/>
        <a:p>
          <a:endParaRPr lang="sk-SK"/>
        </a:p>
      </dgm:t>
    </dgm:pt>
    <dgm:pt modelId="{93201834-E1CD-485C-B3AA-1E4353BB1AFA}">
      <dgm:prSet phldrT="[Text]"/>
      <dgm:spPr/>
      <dgm:t>
        <a:bodyPr/>
        <a:lstStyle/>
        <a:p>
          <a:r>
            <a:rPr lang="sk-SK" dirty="0"/>
            <a:t>Kapitálový rozpočet</a:t>
          </a:r>
        </a:p>
      </dgm:t>
    </dgm:pt>
    <dgm:pt modelId="{AF9D5B0C-912A-4FBF-9E8F-34229CE190A2}" type="parTrans" cxnId="{96A0526C-E6A4-427A-9E3B-F5FDBCB3661A}">
      <dgm:prSet/>
      <dgm:spPr/>
      <dgm:t>
        <a:bodyPr/>
        <a:lstStyle/>
        <a:p>
          <a:endParaRPr lang="sk-SK"/>
        </a:p>
      </dgm:t>
    </dgm:pt>
    <dgm:pt modelId="{77DA50E8-10AA-4AFF-BF15-7BEA464846F6}" type="sibTrans" cxnId="{96A0526C-E6A4-427A-9E3B-F5FDBCB3661A}">
      <dgm:prSet/>
      <dgm:spPr/>
      <dgm:t>
        <a:bodyPr/>
        <a:lstStyle/>
        <a:p>
          <a:endParaRPr lang="sk-SK"/>
        </a:p>
      </dgm:t>
    </dgm:pt>
    <dgm:pt modelId="{AA3E0396-8B27-4A69-B950-6A05D5E92B23}">
      <dgm:prSet phldrT="[Text]"/>
      <dgm:spPr/>
      <dgm:t>
        <a:bodyPr/>
        <a:lstStyle/>
        <a:p>
          <a:r>
            <a:rPr lang="sk-SK" dirty="0"/>
            <a:t>Kapitálové príjmy </a:t>
          </a:r>
        </a:p>
      </dgm:t>
    </dgm:pt>
    <dgm:pt modelId="{0299ADDC-CB6F-4B01-AD4F-5316F2D07A9F}" type="parTrans" cxnId="{2697445A-A493-4FE0-BD4D-489F4F5CC9EF}">
      <dgm:prSet/>
      <dgm:spPr/>
      <dgm:t>
        <a:bodyPr/>
        <a:lstStyle/>
        <a:p>
          <a:endParaRPr lang="sk-SK"/>
        </a:p>
      </dgm:t>
    </dgm:pt>
    <dgm:pt modelId="{C9470EFD-354B-4750-8A05-6338605A5E0E}" type="sibTrans" cxnId="{2697445A-A493-4FE0-BD4D-489F4F5CC9EF}">
      <dgm:prSet/>
      <dgm:spPr/>
      <dgm:t>
        <a:bodyPr/>
        <a:lstStyle/>
        <a:p>
          <a:endParaRPr lang="sk-SK"/>
        </a:p>
      </dgm:t>
    </dgm:pt>
    <dgm:pt modelId="{068B9E65-9E44-4AA4-A54E-B50F455B2AB8}">
      <dgm:prSet/>
      <dgm:spPr/>
      <dgm:t>
        <a:bodyPr/>
        <a:lstStyle/>
        <a:p>
          <a:r>
            <a:rPr lang="sk-SK" dirty="0"/>
            <a:t>Kapitálové výdavky</a:t>
          </a:r>
        </a:p>
      </dgm:t>
    </dgm:pt>
    <dgm:pt modelId="{FF79E3E6-B693-4E54-9B30-5D6265979F8E}" type="parTrans" cxnId="{8AD82AFC-CA33-49DE-8812-0651B0AED72A}">
      <dgm:prSet/>
      <dgm:spPr/>
      <dgm:t>
        <a:bodyPr/>
        <a:lstStyle/>
        <a:p>
          <a:endParaRPr lang="sk-SK"/>
        </a:p>
      </dgm:t>
    </dgm:pt>
    <dgm:pt modelId="{09C387B0-DAF1-462B-A4C9-F539DF215ED0}" type="sibTrans" cxnId="{8AD82AFC-CA33-49DE-8812-0651B0AED72A}">
      <dgm:prSet/>
      <dgm:spPr/>
      <dgm:t>
        <a:bodyPr/>
        <a:lstStyle/>
        <a:p>
          <a:endParaRPr lang="sk-SK"/>
        </a:p>
      </dgm:t>
    </dgm:pt>
    <dgm:pt modelId="{CB8D2AFB-3C3D-4821-934A-33F38D5D3148}">
      <dgm:prSet/>
      <dgm:spPr/>
      <dgm:t>
        <a:bodyPr/>
        <a:lstStyle/>
        <a:p>
          <a:r>
            <a:rPr lang="sk-SK" dirty="0"/>
            <a:t>Finančné operácie</a:t>
          </a:r>
        </a:p>
      </dgm:t>
    </dgm:pt>
    <dgm:pt modelId="{AB04C01E-B07C-462A-8DA0-C288704ABE9B}" type="parTrans" cxnId="{CD2806DA-4B51-4591-8E96-AD79DBF90076}">
      <dgm:prSet/>
      <dgm:spPr/>
      <dgm:t>
        <a:bodyPr/>
        <a:lstStyle/>
        <a:p>
          <a:endParaRPr lang="sk-SK"/>
        </a:p>
      </dgm:t>
    </dgm:pt>
    <dgm:pt modelId="{200D955A-F0E7-4953-91C8-B4CBF769F2AB}" type="sibTrans" cxnId="{CD2806DA-4B51-4591-8E96-AD79DBF90076}">
      <dgm:prSet/>
      <dgm:spPr/>
      <dgm:t>
        <a:bodyPr/>
        <a:lstStyle/>
        <a:p>
          <a:endParaRPr lang="sk-SK"/>
        </a:p>
      </dgm:t>
    </dgm:pt>
    <dgm:pt modelId="{41FA72EE-6582-4809-B737-1CB819F4DC06}" type="pres">
      <dgm:prSet presAssocID="{6F0AA967-AAFF-4BE8-82EE-526E8275C5F2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CC7B6344-8568-4F35-ABA9-289F4528E61D}" type="pres">
      <dgm:prSet presAssocID="{69CF530A-33BE-474E-913C-D9585B5B8C7E}" presName="hierRoot1" presStyleCnt="0"/>
      <dgm:spPr/>
    </dgm:pt>
    <dgm:pt modelId="{65050F19-4634-40B0-8E0E-78B069BA41D0}" type="pres">
      <dgm:prSet presAssocID="{69CF530A-33BE-474E-913C-D9585B5B8C7E}" presName="composite" presStyleCnt="0"/>
      <dgm:spPr/>
    </dgm:pt>
    <dgm:pt modelId="{1EDA9C55-45A6-4449-B310-B5C0293804D9}" type="pres">
      <dgm:prSet presAssocID="{69CF530A-33BE-474E-913C-D9585B5B8C7E}" presName="background" presStyleLbl="node0" presStyleIdx="0" presStyleCnt="1"/>
      <dgm:spPr/>
    </dgm:pt>
    <dgm:pt modelId="{A590BB54-38DA-4368-B372-833F5FA916A5}" type="pres">
      <dgm:prSet presAssocID="{69CF530A-33BE-474E-913C-D9585B5B8C7E}" presName="text" presStyleLbl="fgAcc0" presStyleIdx="0" presStyleCnt="1">
        <dgm:presLayoutVars>
          <dgm:chPref val="3"/>
        </dgm:presLayoutVars>
      </dgm:prSet>
      <dgm:spPr/>
    </dgm:pt>
    <dgm:pt modelId="{7EF04D07-45F3-4AB3-9095-148985854948}" type="pres">
      <dgm:prSet presAssocID="{69CF530A-33BE-474E-913C-D9585B5B8C7E}" presName="hierChild2" presStyleCnt="0"/>
      <dgm:spPr/>
    </dgm:pt>
    <dgm:pt modelId="{209454BE-B2F9-4903-89FD-06D571C39A52}" type="pres">
      <dgm:prSet presAssocID="{AABABEC7-9863-45B8-A046-448293C8184A}" presName="Name10" presStyleLbl="parChTrans1D2" presStyleIdx="0" presStyleCnt="3"/>
      <dgm:spPr/>
    </dgm:pt>
    <dgm:pt modelId="{1D0A06AE-7C08-4802-9C39-F3FC6F5EF927}" type="pres">
      <dgm:prSet presAssocID="{B2598CF6-6A63-45BD-88A6-AECD2348F115}" presName="hierRoot2" presStyleCnt="0"/>
      <dgm:spPr/>
    </dgm:pt>
    <dgm:pt modelId="{9D820690-C999-4F0A-A8FC-7722510FFD0F}" type="pres">
      <dgm:prSet presAssocID="{B2598CF6-6A63-45BD-88A6-AECD2348F115}" presName="composite2" presStyleCnt="0"/>
      <dgm:spPr/>
    </dgm:pt>
    <dgm:pt modelId="{83309DBE-2165-4724-B71C-5FA40C90913A}" type="pres">
      <dgm:prSet presAssocID="{B2598CF6-6A63-45BD-88A6-AECD2348F115}" presName="background2" presStyleLbl="node2" presStyleIdx="0" presStyleCnt="3"/>
      <dgm:spPr/>
    </dgm:pt>
    <dgm:pt modelId="{66F19655-3BB8-4F13-B329-B6756674FAF0}" type="pres">
      <dgm:prSet presAssocID="{B2598CF6-6A63-45BD-88A6-AECD2348F115}" presName="text2" presStyleLbl="fgAcc2" presStyleIdx="0" presStyleCnt="3">
        <dgm:presLayoutVars>
          <dgm:chPref val="3"/>
        </dgm:presLayoutVars>
      </dgm:prSet>
      <dgm:spPr/>
    </dgm:pt>
    <dgm:pt modelId="{2C5D2664-0C03-4F67-AF36-2441A250A650}" type="pres">
      <dgm:prSet presAssocID="{B2598CF6-6A63-45BD-88A6-AECD2348F115}" presName="hierChild3" presStyleCnt="0"/>
      <dgm:spPr/>
    </dgm:pt>
    <dgm:pt modelId="{9A4A1DD2-D8C0-4E7E-A5E4-81E8CCB6A7A1}" type="pres">
      <dgm:prSet presAssocID="{C36CD87B-2254-4DD2-92B6-4E4C76A36B61}" presName="Name17" presStyleLbl="parChTrans1D3" presStyleIdx="0" presStyleCnt="4"/>
      <dgm:spPr/>
    </dgm:pt>
    <dgm:pt modelId="{9863C83D-B33F-46CB-9B32-09A43FA592EE}" type="pres">
      <dgm:prSet presAssocID="{C3B48FB1-568C-4CE9-8489-77E5C37A3B11}" presName="hierRoot3" presStyleCnt="0"/>
      <dgm:spPr/>
    </dgm:pt>
    <dgm:pt modelId="{BFA565FD-041A-4BD2-9EC9-770658453E1E}" type="pres">
      <dgm:prSet presAssocID="{C3B48FB1-568C-4CE9-8489-77E5C37A3B11}" presName="composite3" presStyleCnt="0"/>
      <dgm:spPr/>
    </dgm:pt>
    <dgm:pt modelId="{CA0AED0A-2A5D-44D4-8BFC-CA7D59DA5BF7}" type="pres">
      <dgm:prSet presAssocID="{C3B48FB1-568C-4CE9-8489-77E5C37A3B11}" presName="background3" presStyleLbl="node3" presStyleIdx="0" presStyleCnt="4"/>
      <dgm:spPr/>
    </dgm:pt>
    <dgm:pt modelId="{2B186ACE-A428-4E23-99A1-A823FB47E3C0}" type="pres">
      <dgm:prSet presAssocID="{C3B48FB1-568C-4CE9-8489-77E5C37A3B11}" presName="text3" presStyleLbl="fgAcc3" presStyleIdx="0" presStyleCnt="4">
        <dgm:presLayoutVars>
          <dgm:chPref val="3"/>
        </dgm:presLayoutVars>
      </dgm:prSet>
      <dgm:spPr/>
    </dgm:pt>
    <dgm:pt modelId="{9F477C51-0B7E-4F1C-BD3B-8305791D76F3}" type="pres">
      <dgm:prSet presAssocID="{C3B48FB1-568C-4CE9-8489-77E5C37A3B11}" presName="hierChild4" presStyleCnt="0"/>
      <dgm:spPr/>
    </dgm:pt>
    <dgm:pt modelId="{317957CF-573E-4018-927F-D5A6A6359C40}" type="pres">
      <dgm:prSet presAssocID="{0E4B2A25-9D42-4538-A372-39E95078A3C6}" presName="Name17" presStyleLbl="parChTrans1D3" presStyleIdx="1" presStyleCnt="4"/>
      <dgm:spPr/>
    </dgm:pt>
    <dgm:pt modelId="{0361E241-953B-452C-B908-A89C8CFA9FD9}" type="pres">
      <dgm:prSet presAssocID="{AA860CCC-FAE0-418F-BEA1-B67948587C9E}" presName="hierRoot3" presStyleCnt="0"/>
      <dgm:spPr/>
    </dgm:pt>
    <dgm:pt modelId="{F2C2D01B-1ADA-47A3-BF1B-DA8B5F92FAAC}" type="pres">
      <dgm:prSet presAssocID="{AA860CCC-FAE0-418F-BEA1-B67948587C9E}" presName="composite3" presStyleCnt="0"/>
      <dgm:spPr/>
    </dgm:pt>
    <dgm:pt modelId="{518C148A-4A97-4B89-851B-EBC4650DECB1}" type="pres">
      <dgm:prSet presAssocID="{AA860CCC-FAE0-418F-BEA1-B67948587C9E}" presName="background3" presStyleLbl="node3" presStyleIdx="1" presStyleCnt="4"/>
      <dgm:spPr/>
    </dgm:pt>
    <dgm:pt modelId="{0934896A-3B8E-42E4-BB44-20157E7B6AF5}" type="pres">
      <dgm:prSet presAssocID="{AA860CCC-FAE0-418F-BEA1-B67948587C9E}" presName="text3" presStyleLbl="fgAcc3" presStyleIdx="1" presStyleCnt="4">
        <dgm:presLayoutVars>
          <dgm:chPref val="3"/>
        </dgm:presLayoutVars>
      </dgm:prSet>
      <dgm:spPr/>
    </dgm:pt>
    <dgm:pt modelId="{7D2E39D4-5C2C-45E3-859D-3E0EB2D9A411}" type="pres">
      <dgm:prSet presAssocID="{AA860CCC-FAE0-418F-BEA1-B67948587C9E}" presName="hierChild4" presStyleCnt="0"/>
      <dgm:spPr/>
    </dgm:pt>
    <dgm:pt modelId="{B567B155-6A04-4083-B621-2B91327F2AB9}" type="pres">
      <dgm:prSet presAssocID="{AF9D5B0C-912A-4FBF-9E8F-34229CE190A2}" presName="Name10" presStyleLbl="parChTrans1D2" presStyleIdx="1" presStyleCnt="3"/>
      <dgm:spPr/>
    </dgm:pt>
    <dgm:pt modelId="{BE245F3B-6C50-4728-88F1-A99F84BB9811}" type="pres">
      <dgm:prSet presAssocID="{93201834-E1CD-485C-B3AA-1E4353BB1AFA}" presName="hierRoot2" presStyleCnt="0"/>
      <dgm:spPr/>
    </dgm:pt>
    <dgm:pt modelId="{6822311B-3277-40BB-8234-160DEB20ED60}" type="pres">
      <dgm:prSet presAssocID="{93201834-E1CD-485C-B3AA-1E4353BB1AFA}" presName="composite2" presStyleCnt="0"/>
      <dgm:spPr/>
    </dgm:pt>
    <dgm:pt modelId="{86CCC895-DEF5-4A3F-B0D8-A30121D8829A}" type="pres">
      <dgm:prSet presAssocID="{93201834-E1CD-485C-B3AA-1E4353BB1AFA}" presName="background2" presStyleLbl="node2" presStyleIdx="1" presStyleCnt="3"/>
      <dgm:spPr/>
    </dgm:pt>
    <dgm:pt modelId="{D85F77F3-1756-41B3-8021-35E0862E6443}" type="pres">
      <dgm:prSet presAssocID="{93201834-E1CD-485C-B3AA-1E4353BB1AFA}" presName="text2" presStyleLbl="fgAcc2" presStyleIdx="1" presStyleCnt="3">
        <dgm:presLayoutVars>
          <dgm:chPref val="3"/>
        </dgm:presLayoutVars>
      </dgm:prSet>
      <dgm:spPr/>
    </dgm:pt>
    <dgm:pt modelId="{38A6AA8C-E15C-4080-8140-2E64977E7093}" type="pres">
      <dgm:prSet presAssocID="{93201834-E1CD-485C-B3AA-1E4353BB1AFA}" presName="hierChild3" presStyleCnt="0"/>
      <dgm:spPr/>
    </dgm:pt>
    <dgm:pt modelId="{E88A5885-F7AC-4BEE-8A52-7DEE6091C949}" type="pres">
      <dgm:prSet presAssocID="{0299ADDC-CB6F-4B01-AD4F-5316F2D07A9F}" presName="Name17" presStyleLbl="parChTrans1D3" presStyleIdx="2" presStyleCnt="4"/>
      <dgm:spPr/>
    </dgm:pt>
    <dgm:pt modelId="{A8C4A52A-E64E-4D61-BE92-1590F8FA69F8}" type="pres">
      <dgm:prSet presAssocID="{AA3E0396-8B27-4A69-B950-6A05D5E92B23}" presName="hierRoot3" presStyleCnt="0"/>
      <dgm:spPr/>
    </dgm:pt>
    <dgm:pt modelId="{127837B5-1DB9-45F7-86E7-E71E5148A8BF}" type="pres">
      <dgm:prSet presAssocID="{AA3E0396-8B27-4A69-B950-6A05D5E92B23}" presName="composite3" presStyleCnt="0"/>
      <dgm:spPr/>
    </dgm:pt>
    <dgm:pt modelId="{00CDBCBB-448E-4A89-9AE9-FE8902CC7CCF}" type="pres">
      <dgm:prSet presAssocID="{AA3E0396-8B27-4A69-B950-6A05D5E92B23}" presName="background3" presStyleLbl="node3" presStyleIdx="2" presStyleCnt="4"/>
      <dgm:spPr/>
    </dgm:pt>
    <dgm:pt modelId="{67557D71-9373-4049-A4E0-B512B7020A4A}" type="pres">
      <dgm:prSet presAssocID="{AA3E0396-8B27-4A69-B950-6A05D5E92B23}" presName="text3" presStyleLbl="fgAcc3" presStyleIdx="2" presStyleCnt="4">
        <dgm:presLayoutVars>
          <dgm:chPref val="3"/>
        </dgm:presLayoutVars>
      </dgm:prSet>
      <dgm:spPr/>
    </dgm:pt>
    <dgm:pt modelId="{94C2726E-3A7C-47D1-AAEC-BCAD3627B661}" type="pres">
      <dgm:prSet presAssocID="{AA3E0396-8B27-4A69-B950-6A05D5E92B23}" presName="hierChild4" presStyleCnt="0"/>
      <dgm:spPr/>
    </dgm:pt>
    <dgm:pt modelId="{FF0CEBC3-146D-409A-90EE-53B170CC1EE9}" type="pres">
      <dgm:prSet presAssocID="{FF79E3E6-B693-4E54-9B30-5D6265979F8E}" presName="Name17" presStyleLbl="parChTrans1D3" presStyleIdx="3" presStyleCnt="4"/>
      <dgm:spPr/>
    </dgm:pt>
    <dgm:pt modelId="{C2468429-48B4-42C5-A151-8532ECA05263}" type="pres">
      <dgm:prSet presAssocID="{068B9E65-9E44-4AA4-A54E-B50F455B2AB8}" presName="hierRoot3" presStyleCnt="0"/>
      <dgm:spPr/>
    </dgm:pt>
    <dgm:pt modelId="{904C9B71-C51F-4B78-B43D-ACF35A4BB140}" type="pres">
      <dgm:prSet presAssocID="{068B9E65-9E44-4AA4-A54E-B50F455B2AB8}" presName="composite3" presStyleCnt="0"/>
      <dgm:spPr/>
    </dgm:pt>
    <dgm:pt modelId="{385E4618-FFB1-40AF-B2D9-42DAD6FF50B3}" type="pres">
      <dgm:prSet presAssocID="{068B9E65-9E44-4AA4-A54E-B50F455B2AB8}" presName="background3" presStyleLbl="node3" presStyleIdx="3" presStyleCnt="4"/>
      <dgm:spPr/>
    </dgm:pt>
    <dgm:pt modelId="{DB2FBD67-8657-4C97-8BBD-B5829FB4F291}" type="pres">
      <dgm:prSet presAssocID="{068B9E65-9E44-4AA4-A54E-B50F455B2AB8}" presName="text3" presStyleLbl="fgAcc3" presStyleIdx="3" presStyleCnt="4">
        <dgm:presLayoutVars>
          <dgm:chPref val="3"/>
        </dgm:presLayoutVars>
      </dgm:prSet>
      <dgm:spPr/>
    </dgm:pt>
    <dgm:pt modelId="{459147A1-F018-458F-BD72-6CABBE38A5C8}" type="pres">
      <dgm:prSet presAssocID="{068B9E65-9E44-4AA4-A54E-B50F455B2AB8}" presName="hierChild4" presStyleCnt="0"/>
      <dgm:spPr/>
    </dgm:pt>
    <dgm:pt modelId="{39F2665C-779A-4100-B8AB-8F939A49DD74}" type="pres">
      <dgm:prSet presAssocID="{AB04C01E-B07C-462A-8DA0-C288704ABE9B}" presName="Name10" presStyleLbl="parChTrans1D2" presStyleIdx="2" presStyleCnt="3"/>
      <dgm:spPr/>
    </dgm:pt>
    <dgm:pt modelId="{9E69397E-1A32-4D0A-8B4D-D84A5EDB69BE}" type="pres">
      <dgm:prSet presAssocID="{CB8D2AFB-3C3D-4821-934A-33F38D5D3148}" presName="hierRoot2" presStyleCnt="0"/>
      <dgm:spPr/>
    </dgm:pt>
    <dgm:pt modelId="{9A8664B1-E218-4CE5-93F5-F18C3C0C061A}" type="pres">
      <dgm:prSet presAssocID="{CB8D2AFB-3C3D-4821-934A-33F38D5D3148}" presName="composite2" presStyleCnt="0"/>
      <dgm:spPr/>
    </dgm:pt>
    <dgm:pt modelId="{19493D5D-EB36-4B29-BBD4-0AD3A72EE05D}" type="pres">
      <dgm:prSet presAssocID="{CB8D2AFB-3C3D-4821-934A-33F38D5D3148}" presName="background2" presStyleLbl="node2" presStyleIdx="2" presStyleCnt="3"/>
      <dgm:spPr/>
    </dgm:pt>
    <dgm:pt modelId="{BF0579D9-DA16-4978-BA5A-6F3590BF6773}" type="pres">
      <dgm:prSet presAssocID="{CB8D2AFB-3C3D-4821-934A-33F38D5D3148}" presName="text2" presStyleLbl="fgAcc2" presStyleIdx="2" presStyleCnt="3">
        <dgm:presLayoutVars>
          <dgm:chPref val="3"/>
        </dgm:presLayoutVars>
      </dgm:prSet>
      <dgm:spPr/>
    </dgm:pt>
    <dgm:pt modelId="{671603CB-71B3-4901-AF88-9A9589AC3C92}" type="pres">
      <dgm:prSet presAssocID="{CB8D2AFB-3C3D-4821-934A-33F38D5D3148}" presName="hierChild3" presStyleCnt="0"/>
      <dgm:spPr/>
    </dgm:pt>
  </dgm:ptLst>
  <dgm:cxnLst>
    <dgm:cxn modelId="{08218A09-75A5-4CCA-AC30-101E0C15297C}" srcId="{6F0AA967-AAFF-4BE8-82EE-526E8275C5F2}" destId="{69CF530A-33BE-474E-913C-D9585B5B8C7E}" srcOrd="0" destOrd="0" parTransId="{69724B79-BF10-4A90-9696-324438842970}" sibTransId="{EB6676EF-DF28-4AA6-AEBF-69F084F126E0}"/>
    <dgm:cxn modelId="{80E2C814-08E5-4EE1-9D62-6612662BB35D}" type="presOf" srcId="{CB8D2AFB-3C3D-4821-934A-33F38D5D3148}" destId="{BF0579D9-DA16-4978-BA5A-6F3590BF6773}" srcOrd="0" destOrd="0" presId="urn:microsoft.com/office/officeart/2005/8/layout/hierarchy1"/>
    <dgm:cxn modelId="{5009691E-A90B-41F7-A1A0-2FDB6700BBC5}" type="presOf" srcId="{B2598CF6-6A63-45BD-88A6-AECD2348F115}" destId="{66F19655-3BB8-4F13-B329-B6756674FAF0}" srcOrd="0" destOrd="0" presId="urn:microsoft.com/office/officeart/2005/8/layout/hierarchy1"/>
    <dgm:cxn modelId="{F0687821-B1BF-4250-93CA-CC40D3A01A34}" type="presOf" srcId="{068B9E65-9E44-4AA4-A54E-B50F455B2AB8}" destId="{DB2FBD67-8657-4C97-8BBD-B5829FB4F291}" srcOrd="0" destOrd="0" presId="urn:microsoft.com/office/officeart/2005/8/layout/hierarchy1"/>
    <dgm:cxn modelId="{64724335-7783-4743-9F1D-2E8358699E09}" type="presOf" srcId="{93201834-E1CD-485C-B3AA-1E4353BB1AFA}" destId="{D85F77F3-1756-41B3-8021-35E0862E6443}" srcOrd="0" destOrd="0" presId="urn:microsoft.com/office/officeart/2005/8/layout/hierarchy1"/>
    <dgm:cxn modelId="{9A6E213B-5F08-4010-B621-4C3592CE1329}" type="presOf" srcId="{AB04C01E-B07C-462A-8DA0-C288704ABE9B}" destId="{39F2665C-779A-4100-B8AB-8F939A49DD74}" srcOrd="0" destOrd="0" presId="urn:microsoft.com/office/officeart/2005/8/layout/hierarchy1"/>
    <dgm:cxn modelId="{00E38D3F-14F6-434F-A5EE-5CF362B8C115}" type="presOf" srcId="{AA3E0396-8B27-4A69-B950-6A05D5E92B23}" destId="{67557D71-9373-4049-A4E0-B512B7020A4A}" srcOrd="0" destOrd="0" presId="urn:microsoft.com/office/officeart/2005/8/layout/hierarchy1"/>
    <dgm:cxn modelId="{009D6A44-7793-430C-A0B5-44EF2D569052}" type="presOf" srcId="{AABABEC7-9863-45B8-A046-448293C8184A}" destId="{209454BE-B2F9-4903-89FD-06D571C39A52}" srcOrd="0" destOrd="0" presId="urn:microsoft.com/office/officeart/2005/8/layout/hierarchy1"/>
    <dgm:cxn modelId="{96A0526C-E6A4-427A-9E3B-F5FDBCB3661A}" srcId="{69CF530A-33BE-474E-913C-D9585B5B8C7E}" destId="{93201834-E1CD-485C-B3AA-1E4353BB1AFA}" srcOrd="1" destOrd="0" parTransId="{AF9D5B0C-912A-4FBF-9E8F-34229CE190A2}" sibTransId="{77DA50E8-10AA-4AFF-BF15-7BEA464846F6}"/>
    <dgm:cxn modelId="{B636CD55-0CAA-4CB3-8881-B2E4F015CFD9}" type="presOf" srcId="{0E4B2A25-9D42-4538-A372-39E95078A3C6}" destId="{317957CF-573E-4018-927F-D5A6A6359C40}" srcOrd="0" destOrd="0" presId="urn:microsoft.com/office/officeart/2005/8/layout/hierarchy1"/>
    <dgm:cxn modelId="{70614D76-17D0-41B1-A778-1780BB58B33D}" srcId="{69CF530A-33BE-474E-913C-D9585B5B8C7E}" destId="{B2598CF6-6A63-45BD-88A6-AECD2348F115}" srcOrd="0" destOrd="0" parTransId="{AABABEC7-9863-45B8-A046-448293C8184A}" sibTransId="{501304AF-D12E-41DE-8F33-0D218078F019}"/>
    <dgm:cxn modelId="{A8742B57-B257-4663-9672-7EE1FD140B5B}" srcId="{B2598CF6-6A63-45BD-88A6-AECD2348F115}" destId="{AA860CCC-FAE0-418F-BEA1-B67948587C9E}" srcOrd="1" destOrd="0" parTransId="{0E4B2A25-9D42-4538-A372-39E95078A3C6}" sibTransId="{5AA0D3A2-F839-420D-865D-4ED1F43458AF}"/>
    <dgm:cxn modelId="{FA2BC759-597D-4759-BEF8-C891DFCE2C12}" type="presOf" srcId="{C36CD87B-2254-4DD2-92B6-4E4C76A36B61}" destId="{9A4A1DD2-D8C0-4E7E-A5E4-81E8CCB6A7A1}" srcOrd="0" destOrd="0" presId="urn:microsoft.com/office/officeart/2005/8/layout/hierarchy1"/>
    <dgm:cxn modelId="{2697445A-A493-4FE0-BD4D-489F4F5CC9EF}" srcId="{93201834-E1CD-485C-B3AA-1E4353BB1AFA}" destId="{AA3E0396-8B27-4A69-B950-6A05D5E92B23}" srcOrd="0" destOrd="0" parTransId="{0299ADDC-CB6F-4B01-AD4F-5316F2D07A9F}" sibTransId="{C9470EFD-354B-4750-8A05-6338605A5E0E}"/>
    <dgm:cxn modelId="{58BBE67A-EB23-4616-B981-6957120A4F91}" type="presOf" srcId="{0299ADDC-CB6F-4B01-AD4F-5316F2D07A9F}" destId="{E88A5885-F7AC-4BEE-8A52-7DEE6091C949}" srcOrd="0" destOrd="0" presId="urn:microsoft.com/office/officeart/2005/8/layout/hierarchy1"/>
    <dgm:cxn modelId="{61E5E58F-3B36-41F7-ADA2-8D240AB61B30}" type="presOf" srcId="{AF9D5B0C-912A-4FBF-9E8F-34229CE190A2}" destId="{B567B155-6A04-4083-B621-2B91327F2AB9}" srcOrd="0" destOrd="0" presId="urn:microsoft.com/office/officeart/2005/8/layout/hierarchy1"/>
    <dgm:cxn modelId="{D42F78C7-EE5D-4048-93E9-6DC118F62E56}" type="presOf" srcId="{69CF530A-33BE-474E-913C-D9585B5B8C7E}" destId="{A590BB54-38DA-4368-B372-833F5FA916A5}" srcOrd="0" destOrd="0" presId="urn:microsoft.com/office/officeart/2005/8/layout/hierarchy1"/>
    <dgm:cxn modelId="{9519D6D5-80F1-4615-AE60-3839320A9C9B}" type="presOf" srcId="{6F0AA967-AAFF-4BE8-82EE-526E8275C5F2}" destId="{41FA72EE-6582-4809-B737-1CB819F4DC06}" srcOrd="0" destOrd="0" presId="urn:microsoft.com/office/officeart/2005/8/layout/hierarchy1"/>
    <dgm:cxn modelId="{CD2806DA-4B51-4591-8E96-AD79DBF90076}" srcId="{69CF530A-33BE-474E-913C-D9585B5B8C7E}" destId="{CB8D2AFB-3C3D-4821-934A-33F38D5D3148}" srcOrd="2" destOrd="0" parTransId="{AB04C01E-B07C-462A-8DA0-C288704ABE9B}" sibTransId="{200D955A-F0E7-4953-91C8-B4CBF769F2AB}"/>
    <dgm:cxn modelId="{C9CAB7DB-4EC8-4E93-95F7-B3C522B58961}" type="presOf" srcId="{C3B48FB1-568C-4CE9-8489-77E5C37A3B11}" destId="{2B186ACE-A428-4E23-99A1-A823FB47E3C0}" srcOrd="0" destOrd="0" presId="urn:microsoft.com/office/officeart/2005/8/layout/hierarchy1"/>
    <dgm:cxn modelId="{0B1008E0-FC32-4029-8AC6-7103B9376499}" type="presOf" srcId="{FF79E3E6-B693-4E54-9B30-5D6265979F8E}" destId="{FF0CEBC3-146D-409A-90EE-53B170CC1EE9}" srcOrd="0" destOrd="0" presId="urn:microsoft.com/office/officeart/2005/8/layout/hierarchy1"/>
    <dgm:cxn modelId="{3441BDEA-15EC-48E2-99C1-9BCCBC134D2E}" type="presOf" srcId="{AA860CCC-FAE0-418F-BEA1-B67948587C9E}" destId="{0934896A-3B8E-42E4-BB44-20157E7B6AF5}" srcOrd="0" destOrd="0" presId="urn:microsoft.com/office/officeart/2005/8/layout/hierarchy1"/>
    <dgm:cxn modelId="{F53A07F2-24A3-4134-9C2E-BF63F4D8F2F9}" srcId="{B2598CF6-6A63-45BD-88A6-AECD2348F115}" destId="{C3B48FB1-568C-4CE9-8489-77E5C37A3B11}" srcOrd="0" destOrd="0" parTransId="{C36CD87B-2254-4DD2-92B6-4E4C76A36B61}" sibTransId="{8D8166F6-7842-4545-B7BC-9A3D926A8E33}"/>
    <dgm:cxn modelId="{8AD82AFC-CA33-49DE-8812-0651B0AED72A}" srcId="{93201834-E1CD-485C-B3AA-1E4353BB1AFA}" destId="{068B9E65-9E44-4AA4-A54E-B50F455B2AB8}" srcOrd="1" destOrd="0" parTransId="{FF79E3E6-B693-4E54-9B30-5D6265979F8E}" sibTransId="{09C387B0-DAF1-462B-A4C9-F539DF215ED0}"/>
    <dgm:cxn modelId="{3BC71694-B7B8-4F3A-A7BB-70A83D4C4F32}" type="presParOf" srcId="{41FA72EE-6582-4809-B737-1CB819F4DC06}" destId="{CC7B6344-8568-4F35-ABA9-289F4528E61D}" srcOrd="0" destOrd="0" presId="urn:microsoft.com/office/officeart/2005/8/layout/hierarchy1"/>
    <dgm:cxn modelId="{3B6CBD61-B52C-4A61-B64B-3C407C55C88E}" type="presParOf" srcId="{CC7B6344-8568-4F35-ABA9-289F4528E61D}" destId="{65050F19-4634-40B0-8E0E-78B069BA41D0}" srcOrd="0" destOrd="0" presId="urn:microsoft.com/office/officeart/2005/8/layout/hierarchy1"/>
    <dgm:cxn modelId="{7440532A-7150-4650-BB2B-D5B0CE284005}" type="presParOf" srcId="{65050F19-4634-40B0-8E0E-78B069BA41D0}" destId="{1EDA9C55-45A6-4449-B310-B5C0293804D9}" srcOrd="0" destOrd="0" presId="urn:microsoft.com/office/officeart/2005/8/layout/hierarchy1"/>
    <dgm:cxn modelId="{847207B9-9DF5-4E44-B61D-BFBBDDB878D0}" type="presParOf" srcId="{65050F19-4634-40B0-8E0E-78B069BA41D0}" destId="{A590BB54-38DA-4368-B372-833F5FA916A5}" srcOrd="1" destOrd="0" presId="urn:microsoft.com/office/officeart/2005/8/layout/hierarchy1"/>
    <dgm:cxn modelId="{690B30A9-7712-4E84-9BD3-C33AFCAE15EE}" type="presParOf" srcId="{CC7B6344-8568-4F35-ABA9-289F4528E61D}" destId="{7EF04D07-45F3-4AB3-9095-148985854948}" srcOrd="1" destOrd="0" presId="urn:microsoft.com/office/officeart/2005/8/layout/hierarchy1"/>
    <dgm:cxn modelId="{C007EB54-4A2B-435C-B9F8-9942E5D87737}" type="presParOf" srcId="{7EF04D07-45F3-4AB3-9095-148985854948}" destId="{209454BE-B2F9-4903-89FD-06D571C39A52}" srcOrd="0" destOrd="0" presId="urn:microsoft.com/office/officeart/2005/8/layout/hierarchy1"/>
    <dgm:cxn modelId="{7AAD3919-846A-47C7-BF50-3A96D2C154FD}" type="presParOf" srcId="{7EF04D07-45F3-4AB3-9095-148985854948}" destId="{1D0A06AE-7C08-4802-9C39-F3FC6F5EF927}" srcOrd="1" destOrd="0" presId="urn:microsoft.com/office/officeart/2005/8/layout/hierarchy1"/>
    <dgm:cxn modelId="{57C74F78-B008-4F14-B3EE-D9AAF4B3EDF0}" type="presParOf" srcId="{1D0A06AE-7C08-4802-9C39-F3FC6F5EF927}" destId="{9D820690-C999-4F0A-A8FC-7722510FFD0F}" srcOrd="0" destOrd="0" presId="urn:microsoft.com/office/officeart/2005/8/layout/hierarchy1"/>
    <dgm:cxn modelId="{C086A104-085F-4000-BD97-DD7ADB71529A}" type="presParOf" srcId="{9D820690-C999-4F0A-A8FC-7722510FFD0F}" destId="{83309DBE-2165-4724-B71C-5FA40C90913A}" srcOrd="0" destOrd="0" presId="urn:microsoft.com/office/officeart/2005/8/layout/hierarchy1"/>
    <dgm:cxn modelId="{C568C7F3-745C-4B6C-BB8F-301A9B564308}" type="presParOf" srcId="{9D820690-C999-4F0A-A8FC-7722510FFD0F}" destId="{66F19655-3BB8-4F13-B329-B6756674FAF0}" srcOrd="1" destOrd="0" presId="urn:microsoft.com/office/officeart/2005/8/layout/hierarchy1"/>
    <dgm:cxn modelId="{658B4932-CA8E-433A-A71D-82990BAC5021}" type="presParOf" srcId="{1D0A06AE-7C08-4802-9C39-F3FC6F5EF927}" destId="{2C5D2664-0C03-4F67-AF36-2441A250A650}" srcOrd="1" destOrd="0" presId="urn:microsoft.com/office/officeart/2005/8/layout/hierarchy1"/>
    <dgm:cxn modelId="{C9CE826E-BD91-48E3-8D94-3A28940A944D}" type="presParOf" srcId="{2C5D2664-0C03-4F67-AF36-2441A250A650}" destId="{9A4A1DD2-D8C0-4E7E-A5E4-81E8CCB6A7A1}" srcOrd="0" destOrd="0" presId="urn:microsoft.com/office/officeart/2005/8/layout/hierarchy1"/>
    <dgm:cxn modelId="{0A2AB437-FD2F-40C4-92C9-990A4CD36C75}" type="presParOf" srcId="{2C5D2664-0C03-4F67-AF36-2441A250A650}" destId="{9863C83D-B33F-46CB-9B32-09A43FA592EE}" srcOrd="1" destOrd="0" presId="urn:microsoft.com/office/officeart/2005/8/layout/hierarchy1"/>
    <dgm:cxn modelId="{34E414C0-2A8F-472E-AC72-3915C4B4AA35}" type="presParOf" srcId="{9863C83D-B33F-46CB-9B32-09A43FA592EE}" destId="{BFA565FD-041A-4BD2-9EC9-770658453E1E}" srcOrd="0" destOrd="0" presId="urn:microsoft.com/office/officeart/2005/8/layout/hierarchy1"/>
    <dgm:cxn modelId="{9A6528FA-1BEB-49FC-9050-E68A5A53BC5C}" type="presParOf" srcId="{BFA565FD-041A-4BD2-9EC9-770658453E1E}" destId="{CA0AED0A-2A5D-44D4-8BFC-CA7D59DA5BF7}" srcOrd="0" destOrd="0" presId="urn:microsoft.com/office/officeart/2005/8/layout/hierarchy1"/>
    <dgm:cxn modelId="{5F061041-0028-4C21-974B-9044FD8039E6}" type="presParOf" srcId="{BFA565FD-041A-4BD2-9EC9-770658453E1E}" destId="{2B186ACE-A428-4E23-99A1-A823FB47E3C0}" srcOrd="1" destOrd="0" presId="urn:microsoft.com/office/officeart/2005/8/layout/hierarchy1"/>
    <dgm:cxn modelId="{952055B9-731F-41A4-A850-4A37FAD6126B}" type="presParOf" srcId="{9863C83D-B33F-46CB-9B32-09A43FA592EE}" destId="{9F477C51-0B7E-4F1C-BD3B-8305791D76F3}" srcOrd="1" destOrd="0" presId="urn:microsoft.com/office/officeart/2005/8/layout/hierarchy1"/>
    <dgm:cxn modelId="{3F8AEF1F-5E6C-49F7-970F-EF471D4495D2}" type="presParOf" srcId="{2C5D2664-0C03-4F67-AF36-2441A250A650}" destId="{317957CF-573E-4018-927F-D5A6A6359C40}" srcOrd="2" destOrd="0" presId="urn:microsoft.com/office/officeart/2005/8/layout/hierarchy1"/>
    <dgm:cxn modelId="{B4075829-ACAA-4C9B-A14E-EDE9CEF1674D}" type="presParOf" srcId="{2C5D2664-0C03-4F67-AF36-2441A250A650}" destId="{0361E241-953B-452C-B908-A89C8CFA9FD9}" srcOrd="3" destOrd="0" presId="urn:microsoft.com/office/officeart/2005/8/layout/hierarchy1"/>
    <dgm:cxn modelId="{3823E7A1-70CD-4B29-BAB9-29BBAFB7650A}" type="presParOf" srcId="{0361E241-953B-452C-B908-A89C8CFA9FD9}" destId="{F2C2D01B-1ADA-47A3-BF1B-DA8B5F92FAAC}" srcOrd="0" destOrd="0" presId="urn:microsoft.com/office/officeart/2005/8/layout/hierarchy1"/>
    <dgm:cxn modelId="{D90E18B7-9CEC-418D-B7C0-17BEE4F5ADB6}" type="presParOf" srcId="{F2C2D01B-1ADA-47A3-BF1B-DA8B5F92FAAC}" destId="{518C148A-4A97-4B89-851B-EBC4650DECB1}" srcOrd="0" destOrd="0" presId="urn:microsoft.com/office/officeart/2005/8/layout/hierarchy1"/>
    <dgm:cxn modelId="{874929D8-2FC8-4610-8A4A-00C035CAC4E1}" type="presParOf" srcId="{F2C2D01B-1ADA-47A3-BF1B-DA8B5F92FAAC}" destId="{0934896A-3B8E-42E4-BB44-20157E7B6AF5}" srcOrd="1" destOrd="0" presId="urn:microsoft.com/office/officeart/2005/8/layout/hierarchy1"/>
    <dgm:cxn modelId="{DA13B9A2-72F2-427F-B22B-BFBD5CD5FFB9}" type="presParOf" srcId="{0361E241-953B-452C-B908-A89C8CFA9FD9}" destId="{7D2E39D4-5C2C-45E3-859D-3E0EB2D9A411}" srcOrd="1" destOrd="0" presId="urn:microsoft.com/office/officeart/2005/8/layout/hierarchy1"/>
    <dgm:cxn modelId="{F7FD6CEF-126B-4D70-A727-80BBFF03472E}" type="presParOf" srcId="{7EF04D07-45F3-4AB3-9095-148985854948}" destId="{B567B155-6A04-4083-B621-2B91327F2AB9}" srcOrd="2" destOrd="0" presId="urn:microsoft.com/office/officeart/2005/8/layout/hierarchy1"/>
    <dgm:cxn modelId="{08824799-1456-4ACD-BCC4-A34948BF147B}" type="presParOf" srcId="{7EF04D07-45F3-4AB3-9095-148985854948}" destId="{BE245F3B-6C50-4728-88F1-A99F84BB9811}" srcOrd="3" destOrd="0" presId="urn:microsoft.com/office/officeart/2005/8/layout/hierarchy1"/>
    <dgm:cxn modelId="{DE9D8C38-2BA1-4324-B821-02B7C087EE25}" type="presParOf" srcId="{BE245F3B-6C50-4728-88F1-A99F84BB9811}" destId="{6822311B-3277-40BB-8234-160DEB20ED60}" srcOrd="0" destOrd="0" presId="urn:microsoft.com/office/officeart/2005/8/layout/hierarchy1"/>
    <dgm:cxn modelId="{9C70A0D5-783B-449B-B9D4-6D00203FC8DF}" type="presParOf" srcId="{6822311B-3277-40BB-8234-160DEB20ED60}" destId="{86CCC895-DEF5-4A3F-B0D8-A30121D8829A}" srcOrd="0" destOrd="0" presId="urn:microsoft.com/office/officeart/2005/8/layout/hierarchy1"/>
    <dgm:cxn modelId="{760F764F-CF22-43A3-8E5D-9D4570D595F0}" type="presParOf" srcId="{6822311B-3277-40BB-8234-160DEB20ED60}" destId="{D85F77F3-1756-41B3-8021-35E0862E6443}" srcOrd="1" destOrd="0" presId="urn:microsoft.com/office/officeart/2005/8/layout/hierarchy1"/>
    <dgm:cxn modelId="{1660F5F1-4A53-4E6E-91DF-FB6D94337A8A}" type="presParOf" srcId="{BE245F3B-6C50-4728-88F1-A99F84BB9811}" destId="{38A6AA8C-E15C-4080-8140-2E64977E7093}" srcOrd="1" destOrd="0" presId="urn:microsoft.com/office/officeart/2005/8/layout/hierarchy1"/>
    <dgm:cxn modelId="{761C462C-822E-44EA-873D-20B641E61A7B}" type="presParOf" srcId="{38A6AA8C-E15C-4080-8140-2E64977E7093}" destId="{E88A5885-F7AC-4BEE-8A52-7DEE6091C949}" srcOrd="0" destOrd="0" presId="urn:microsoft.com/office/officeart/2005/8/layout/hierarchy1"/>
    <dgm:cxn modelId="{54B50E69-2764-4C76-9C12-F8311240CAA1}" type="presParOf" srcId="{38A6AA8C-E15C-4080-8140-2E64977E7093}" destId="{A8C4A52A-E64E-4D61-BE92-1590F8FA69F8}" srcOrd="1" destOrd="0" presId="urn:microsoft.com/office/officeart/2005/8/layout/hierarchy1"/>
    <dgm:cxn modelId="{A349A876-B167-4392-99FA-FF0A9C4BDEFF}" type="presParOf" srcId="{A8C4A52A-E64E-4D61-BE92-1590F8FA69F8}" destId="{127837B5-1DB9-45F7-86E7-E71E5148A8BF}" srcOrd="0" destOrd="0" presId="urn:microsoft.com/office/officeart/2005/8/layout/hierarchy1"/>
    <dgm:cxn modelId="{C2FB87CB-6479-487A-B4C4-1F589EA42232}" type="presParOf" srcId="{127837B5-1DB9-45F7-86E7-E71E5148A8BF}" destId="{00CDBCBB-448E-4A89-9AE9-FE8902CC7CCF}" srcOrd="0" destOrd="0" presId="urn:microsoft.com/office/officeart/2005/8/layout/hierarchy1"/>
    <dgm:cxn modelId="{FD0E45AA-0017-4D11-ACA9-F1C9171BCAF3}" type="presParOf" srcId="{127837B5-1DB9-45F7-86E7-E71E5148A8BF}" destId="{67557D71-9373-4049-A4E0-B512B7020A4A}" srcOrd="1" destOrd="0" presId="urn:microsoft.com/office/officeart/2005/8/layout/hierarchy1"/>
    <dgm:cxn modelId="{1E7DF379-6DDA-4253-BBD2-7433BE160737}" type="presParOf" srcId="{A8C4A52A-E64E-4D61-BE92-1590F8FA69F8}" destId="{94C2726E-3A7C-47D1-AAEC-BCAD3627B661}" srcOrd="1" destOrd="0" presId="urn:microsoft.com/office/officeart/2005/8/layout/hierarchy1"/>
    <dgm:cxn modelId="{35B2AF82-5208-4128-8258-9D364E511FB5}" type="presParOf" srcId="{38A6AA8C-E15C-4080-8140-2E64977E7093}" destId="{FF0CEBC3-146D-409A-90EE-53B170CC1EE9}" srcOrd="2" destOrd="0" presId="urn:microsoft.com/office/officeart/2005/8/layout/hierarchy1"/>
    <dgm:cxn modelId="{91E7E798-EEB1-44BC-BC46-EF4094D1F4A7}" type="presParOf" srcId="{38A6AA8C-E15C-4080-8140-2E64977E7093}" destId="{C2468429-48B4-42C5-A151-8532ECA05263}" srcOrd="3" destOrd="0" presId="urn:microsoft.com/office/officeart/2005/8/layout/hierarchy1"/>
    <dgm:cxn modelId="{DE1CDA10-D180-4F13-AA85-578FF1F9265D}" type="presParOf" srcId="{C2468429-48B4-42C5-A151-8532ECA05263}" destId="{904C9B71-C51F-4B78-B43D-ACF35A4BB140}" srcOrd="0" destOrd="0" presId="urn:microsoft.com/office/officeart/2005/8/layout/hierarchy1"/>
    <dgm:cxn modelId="{60EE4201-16C3-4C19-9E88-18CCFB435946}" type="presParOf" srcId="{904C9B71-C51F-4B78-B43D-ACF35A4BB140}" destId="{385E4618-FFB1-40AF-B2D9-42DAD6FF50B3}" srcOrd="0" destOrd="0" presId="urn:microsoft.com/office/officeart/2005/8/layout/hierarchy1"/>
    <dgm:cxn modelId="{4AAA4757-97CC-44CC-9609-330277F0DDA6}" type="presParOf" srcId="{904C9B71-C51F-4B78-B43D-ACF35A4BB140}" destId="{DB2FBD67-8657-4C97-8BBD-B5829FB4F291}" srcOrd="1" destOrd="0" presId="urn:microsoft.com/office/officeart/2005/8/layout/hierarchy1"/>
    <dgm:cxn modelId="{4BFD414F-6D57-4D75-915D-415EEFB70C9A}" type="presParOf" srcId="{C2468429-48B4-42C5-A151-8532ECA05263}" destId="{459147A1-F018-458F-BD72-6CABBE38A5C8}" srcOrd="1" destOrd="0" presId="urn:microsoft.com/office/officeart/2005/8/layout/hierarchy1"/>
    <dgm:cxn modelId="{5333913A-530E-4935-867C-85DC10086AB0}" type="presParOf" srcId="{7EF04D07-45F3-4AB3-9095-148985854948}" destId="{39F2665C-779A-4100-B8AB-8F939A49DD74}" srcOrd="4" destOrd="0" presId="urn:microsoft.com/office/officeart/2005/8/layout/hierarchy1"/>
    <dgm:cxn modelId="{E51C0E29-C254-4346-A679-C7282177B096}" type="presParOf" srcId="{7EF04D07-45F3-4AB3-9095-148985854948}" destId="{9E69397E-1A32-4D0A-8B4D-D84A5EDB69BE}" srcOrd="5" destOrd="0" presId="urn:microsoft.com/office/officeart/2005/8/layout/hierarchy1"/>
    <dgm:cxn modelId="{E7F35C61-9E54-4BEC-8B34-4F171BF8C89C}" type="presParOf" srcId="{9E69397E-1A32-4D0A-8B4D-D84A5EDB69BE}" destId="{9A8664B1-E218-4CE5-93F5-F18C3C0C061A}" srcOrd="0" destOrd="0" presId="urn:microsoft.com/office/officeart/2005/8/layout/hierarchy1"/>
    <dgm:cxn modelId="{9DCBC852-7169-4A1B-9AB7-40C48F3EAF11}" type="presParOf" srcId="{9A8664B1-E218-4CE5-93F5-F18C3C0C061A}" destId="{19493D5D-EB36-4B29-BBD4-0AD3A72EE05D}" srcOrd="0" destOrd="0" presId="urn:microsoft.com/office/officeart/2005/8/layout/hierarchy1"/>
    <dgm:cxn modelId="{32A716D7-9B85-45FC-A950-FB868354BAEE}" type="presParOf" srcId="{9A8664B1-E218-4CE5-93F5-F18C3C0C061A}" destId="{BF0579D9-DA16-4978-BA5A-6F3590BF6773}" srcOrd="1" destOrd="0" presId="urn:microsoft.com/office/officeart/2005/8/layout/hierarchy1"/>
    <dgm:cxn modelId="{133BBB48-126E-49CF-88D5-E6416C79709E}" type="presParOf" srcId="{9E69397E-1A32-4D0A-8B4D-D84A5EDB69BE}" destId="{671603CB-71B3-4901-AF88-9A9589AC3C92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ABAD7D-1451-4004-9060-97950C2F9553}">
      <dsp:nvSpPr>
        <dsp:cNvPr id="0" name=""/>
        <dsp:cNvSpPr/>
      </dsp:nvSpPr>
      <dsp:spPr>
        <a:xfrm>
          <a:off x="4099723" y="1742329"/>
          <a:ext cx="1676348" cy="7977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43670"/>
              </a:lnTo>
              <a:lnTo>
                <a:pt x="1676348" y="543670"/>
              </a:lnTo>
              <a:lnTo>
                <a:pt x="1676348" y="797789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B355EA-71B7-4DA2-BB17-C05DFDB7F88B}">
      <dsp:nvSpPr>
        <dsp:cNvPr id="0" name=""/>
        <dsp:cNvSpPr/>
      </dsp:nvSpPr>
      <dsp:spPr>
        <a:xfrm>
          <a:off x="2423375" y="1742329"/>
          <a:ext cx="1676348" cy="797789"/>
        </a:xfrm>
        <a:custGeom>
          <a:avLst/>
          <a:gdLst/>
          <a:ahLst/>
          <a:cxnLst/>
          <a:rect l="0" t="0" r="0" b="0"/>
          <a:pathLst>
            <a:path>
              <a:moveTo>
                <a:pt x="1676348" y="0"/>
              </a:moveTo>
              <a:lnTo>
                <a:pt x="1676348" y="543670"/>
              </a:lnTo>
              <a:lnTo>
                <a:pt x="0" y="543670"/>
              </a:lnTo>
              <a:lnTo>
                <a:pt x="0" y="797789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8B248D-0DF5-4C08-9FAE-64EABDF8A3A8}">
      <dsp:nvSpPr>
        <dsp:cNvPr id="0" name=""/>
        <dsp:cNvSpPr/>
      </dsp:nvSpPr>
      <dsp:spPr>
        <a:xfrm>
          <a:off x="2728166" y="451"/>
          <a:ext cx="2743115" cy="17418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38F98B-CCA3-443C-AE97-C7175E18E420}">
      <dsp:nvSpPr>
        <dsp:cNvPr id="0" name=""/>
        <dsp:cNvSpPr/>
      </dsp:nvSpPr>
      <dsp:spPr>
        <a:xfrm>
          <a:off x="3032956" y="290002"/>
          <a:ext cx="2743115" cy="17418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3400" kern="1200" dirty="0"/>
            <a:t>Verejná správa</a:t>
          </a:r>
        </a:p>
      </dsp:txBody>
      <dsp:txXfrm>
        <a:off x="3083974" y="341020"/>
        <a:ext cx="2641079" cy="1639842"/>
      </dsp:txXfrm>
    </dsp:sp>
    <dsp:sp modelId="{4E2ED50A-F285-4495-80C6-53687E169AA2}">
      <dsp:nvSpPr>
        <dsp:cNvPr id="0" name=""/>
        <dsp:cNvSpPr/>
      </dsp:nvSpPr>
      <dsp:spPr>
        <a:xfrm>
          <a:off x="1051818" y="2540119"/>
          <a:ext cx="2743115" cy="17418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707BB5-E76F-4480-A7BD-0F5D550791A8}">
      <dsp:nvSpPr>
        <dsp:cNvPr id="0" name=""/>
        <dsp:cNvSpPr/>
      </dsp:nvSpPr>
      <dsp:spPr>
        <a:xfrm>
          <a:off x="1356608" y="2829670"/>
          <a:ext cx="2743115" cy="17418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3400" kern="1200" dirty="0"/>
            <a:t>Štátna správa</a:t>
          </a:r>
        </a:p>
      </dsp:txBody>
      <dsp:txXfrm>
        <a:off x="1407626" y="2880688"/>
        <a:ext cx="2641079" cy="1639842"/>
      </dsp:txXfrm>
    </dsp:sp>
    <dsp:sp modelId="{300FDA9A-DBDD-49E5-896F-EEC08038B899}">
      <dsp:nvSpPr>
        <dsp:cNvPr id="0" name=""/>
        <dsp:cNvSpPr/>
      </dsp:nvSpPr>
      <dsp:spPr>
        <a:xfrm>
          <a:off x="4404514" y="2540119"/>
          <a:ext cx="2743115" cy="17418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90F5D0-466D-4256-AF94-231A0D47E375}">
      <dsp:nvSpPr>
        <dsp:cNvPr id="0" name=""/>
        <dsp:cNvSpPr/>
      </dsp:nvSpPr>
      <dsp:spPr>
        <a:xfrm>
          <a:off x="4709304" y="2829670"/>
          <a:ext cx="2743115" cy="17418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3400" kern="1200"/>
            <a:t>Samospráva</a:t>
          </a:r>
          <a:endParaRPr lang="sk-SK" sz="3400" kern="1200" dirty="0"/>
        </a:p>
      </dsp:txBody>
      <dsp:txXfrm>
        <a:off x="4760322" y="2880688"/>
        <a:ext cx="2641079" cy="163984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912BD6-4B67-4F0F-BAC1-08DC1B78429F}">
      <dsp:nvSpPr>
        <dsp:cNvPr id="0" name=""/>
        <dsp:cNvSpPr/>
      </dsp:nvSpPr>
      <dsp:spPr>
        <a:xfrm>
          <a:off x="4119240" y="1811955"/>
          <a:ext cx="2923331" cy="6956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74044"/>
              </a:lnTo>
              <a:lnTo>
                <a:pt x="2923331" y="474044"/>
              </a:lnTo>
              <a:lnTo>
                <a:pt x="2923331" y="695620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4D5E72-0CA5-4253-976D-DBE5EA53063E}">
      <dsp:nvSpPr>
        <dsp:cNvPr id="0" name=""/>
        <dsp:cNvSpPr/>
      </dsp:nvSpPr>
      <dsp:spPr>
        <a:xfrm>
          <a:off x="4073520" y="1811955"/>
          <a:ext cx="91440" cy="69562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95620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90DBA0-3349-4FE5-A4C6-3E8B74C79230}">
      <dsp:nvSpPr>
        <dsp:cNvPr id="0" name=""/>
        <dsp:cNvSpPr/>
      </dsp:nvSpPr>
      <dsp:spPr>
        <a:xfrm>
          <a:off x="1195908" y="1811955"/>
          <a:ext cx="2923331" cy="695620"/>
        </a:xfrm>
        <a:custGeom>
          <a:avLst/>
          <a:gdLst/>
          <a:ahLst/>
          <a:cxnLst/>
          <a:rect l="0" t="0" r="0" b="0"/>
          <a:pathLst>
            <a:path>
              <a:moveTo>
                <a:pt x="2923331" y="0"/>
              </a:moveTo>
              <a:lnTo>
                <a:pt x="2923331" y="474044"/>
              </a:lnTo>
              <a:lnTo>
                <a:pt x="0" y="474044"/>
              </a:lnTo>
              <a:lnTo>
                <a:pt x="0" y="695620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A2B5E7-D438-4052-9B75-5CD0A03421E8}">
      <dsp:nvSpPr>
        <dsp:cNvPr id="0" name=""/>
        <dsp:cNvSpPr/>
      </dsp:nvSpPr>
      <dsp:spPr>
        <a:xfrm>
          <a:off x="2923331" y="293151"/>
          <a:ext cx="2391816" cy="15188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D487D1-FE89-4C79-82CC-45819A1BF348}">
      <dsp:nvSpPr>
        <dsp:cNvPr id="0" name=""/>
        <dsp:cNvSpPr/>
      </dsp:nvSpPr>
      <dsp:spPr>
        <a:xfrm>
          <a:off x="3189089" y="545620"/>
          <a:ext cx="2391816" cy="15188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2400" kern="1200" dirty="0"/>
            <a:t>ŠTÁTNA SPRÁVA</a:t>
          </a:r>
        </a:p>
      </dsp:txBody>
      <dsp:txXfrm>
        <a:off x="3233573" y="590104"/>
        <a:ext cx="2302848" cy="1429835"/>
      </dsp:txXfrm>
    </dsp:sp>
    <dsp:sp modelId="{E822DCC4-B0B2-41E1-BEAB-CBFEA770C1BA}">
      <dsp:nvSpPr>
        <dsp:cNvPr id="0" name=""/>
        <dsp:cNvSpPr/>
      </dsp:nvSpPr>
      <dsp:spPr>
        <a:xfrm>
          <a:off x="0" y="2507575"/>
          <a:ext cx="2391816" cy="15188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AF0DA76-6EFC-4FFE-BAFD-733FBE698B99}">
      <dsp:nvSpPr>
        <dsp:cNvPr id="0" name=""/>
        <dsp:cNvSpPr/>
      </dsp:nvSpPr>
      <dsp:spPr>
        <a:xfrm>
          <a:off x="265757" y="2760044"/>
          <a:ext cx="2391816" cy="15188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2400" kern="1200" dirty="0"/>
            <a:t>Ústredná štátna správa – ministerstvá </a:t>
          </a:r>
        </a:p>
      </dsp:txBody>
      <dsp:txXfrm>
        <a:off x="310241" y="2804528"/>
        <a:ext cx="2302848" cy="1429835"/>
      </dsp:txXfrm>
    </dsp:sp>
    <dsp:sp modelId="{8D24FE4C-FED5-41B9-B06C-E3B5A8431FC6}">
      <dsp:nvSpPr>
        <dsp:cNvPr id="0" name=""/>
        <dsp:cNvSpPr/>
      </dsp:nvSpPr>
      <dsp:spPr>
        <a:xfrm>
          <a:off x="2923331" y="2507575"/>
          <a:ext cx="2391816" cy="15188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E67BC5-8932-4F81-9D01-B362977A9199}">
      <dsp:nvSpPr>
        <dsp:cNvPr id="0" name=""/>
        <dsp:cNvSpPr/>
      </dsp:nvSpPr>
      <dsp:spPr>
        <a:xfrm>
          <a:off x="3189089" y="2760044"/>
          <a:ext cx="2391816" cy="15188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2400" kern="1200" dirty="0"/>
            <a:t>Ústredná štátna správa – ostatné orgány </a:t>
          </a:r>
        </a:p>
      </dsp:txBody>
      <dsp:txXfrm>
        <a:off x="3233573" y="2804528"/>
        <a:ext cx="2302848" cy="1429835"/>
      </dsp:txXfrm>
    </dsp:sp>
    <dsp:sp modelId="{39B65F6F-15B6-4B8F-B787-7FABEDC6778E}">
      <dsp:nvSpPr>
        <dsp:cNvPr id="0" name=""/>
        <dsp:cNvSpPr/>
      </dsp:nvSpPr>
      <dsp:spPr>
        <a:xfrm>
          <a:off x="5846663" y="2507575"/>
          <a:ext cx="2391816" cy="15188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0922FA-985A-4661-8120-F14E809C30D1}">
      <dsp:nvSpPr>
        <dsp:cNvPr id="0" name=""/>
        <dsp:cNvSpPr/>
      </dsp:nvSpPr>
      <dsp:spPr>
        <a:xfrm>
          <a:off x="6112421" y="2760044"/>
          <a:ext cx="2391816" cy="15188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2400" kern="1200" dirty="0"/>
            <a:t>Miestna štátna správa </a:t>
          </a:r>
        </a:p>
      </dsp:txBody>
      <dsp:txXfrm>
        <a:off x="6156905" y="2804528"/>
        <a:ext cx="2302848" cy="142983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28D248-30F8-40A7-8FDF-45CD269EDEE6}">
      <dsp:nvSpPr>
        <dsp:cNvPr id="0" name=""/>
        <dsp:cNvSpPr/>
      </dsp:nvSpPr>
      <dsp:spPr>
        <a:xfrm>
          <a:off x="4692643" y="1121058"/>
          <a:ext cx="2153673" cy="5124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9237"/>
              </a:lnTo>
              <a:lnTo>
                <a:pt x="2153673" y="349237"/>
              </a:lnTo>
              <a:lnTo>
                <a:pt x="2153673" y="512476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6BAE55-269C-4389-A353-CD87F035D545}">
      <dsp:nvSpPr>
        <dsp:cNvPr id="0" name=""/>
        <dsp:cNvSpPr/>
      </dsp:nvSpPr>
      <dsp:spPr>
        <a:xfrm>
          <a:off x="4646923" y="1121058"/>
          <a:ext cx="91440" cy="51247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12476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D7ED64-E097-4472-BF78-D15FBD527E66}">
      <dsp:nvSpPr>
        <dsp:cNvPr id="0" name=""/>
        <dsp:cNvSpPr/>
      </dsp:nvSpPr>
      <dsp:spPr>
        <a:xfrm>
          <a:off x="2538969" y="2752466"/>
          <a:ext cx="1076836" cy="5124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9237"/>
              </a:lnTo>
              <a:lnTo>
                <a:pt x="1076836" y="349237"/>
              </a:lnTo>
              <a:lnTo>
                <a:pt x="1076836" y="512476"/>
              </a:lnTo>
            </a:path>
          </a:pathLst>
        </a:custGeom>
        <a:noFill/>
        <a:ln w="11429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167B8F-A4DB-418B-ACBF-2FF9511F9322}">
      <dsp:nvSpPr>
        <dsp:cNvPr id="0" name=""/>
        <dsp:cNvSpPr/>
      </dsp:nvSpPr>
      <dsp:spPr>
        <a:xfrm>
          <a:off x="1462133" y="2752466"/>
          <a:ext cx="1076836" cy="512476"/>
        </a:xfrm>
        <a:custGeom>
          <a:avLst/>
          <a:gdLst/>
          <a:ahLst/>
          <a:cxnLst/>
          <a:rect l="0" t="0" r="0" b="0"/>
          <a:pathLst>
            <a:path>
              <a:moveTo>
                <a:pt x="1076836" y="0"/>
              </a:moveTo>
              <a:lnTo>
                <a:pt x="1076836" y="349237"/>
              </a:lnTo>
              <a:lnTo>
                <a:pt x="0" y="349237"/>
              </a:lnTo>
              <a:lnTo>
                <a:pt x="0" y="512476"/>
              </a:lnTo>
            </a:path>
          </a:pathLst>
        </a:custGeom>
        <a:noFill/>
        <a:ln w="11429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4F0EA0-01AB-4137-95EF-0586B5A8C1CD}">
      <dsp:nvSpPr>
        <dsp:cNvPr id="0" name=""/>
        <dsp:cNvSpPr/>
      </dsp:nvSpPr>
      <dsp:spPr>
        <a:xfrm>
          <a:off x="2538969" y="1121058"/>
          <a:ext cx="2153673" cy="512476"/>
        </a:xfrm>
        <a:custGeom>
          <a:avLst/>
          <a:gdLst/>
          <a:ahLst/>
          <a:cxnLst/>
          <a:rect l="0" t="0" r="0" b="0"/>
          <a:pathLst>
            <a:path>
              <a:moveTo>
                <a:pt x="2153673" y="0"/>
              </a:moveTo>
              <a:lnTo>
                <a:pt x="2153673" y="349237"/>
              </a:lnTo>
              <a:lnTo>
                <a:pt x="0" y="349237"/>
              </a:lnTo>
              <a:lnTo>
                <a:pt x="0" y="512476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EC6156-2F66-460F-87E6-7EBBB029011B}">
      <dsp:nvSpPr>
        <dsp:cNvPr id="0" name=""/>
        <dsp:cNvSpPr/>
      </dsp:nvSpPr>
      <dsp:spPr>
        <a:xfrm>
          <a:off x="3811594" y="2127"/>
          <a:ext cx="1762096" cy="11189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C553CE-9FFB-4A37-BC3C-5D206E913E6E}">
      <dsp:nvSpPr>
        <dsp:cNvPr id="0" name=""/>
        <dsp:cNvSpPr/>
      </dsp:nvSpPr>
      <dsp:spPr>
        <a:xfrm>
          <a:off x="4007383" y="188126"/>
          <a:ext cx="1762096" cy="11189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400" kern="1200" dirty="0"/>
            <a:t>SAMOSPRÁVA</a:t>
          </a:r>
        </a:p>
      </dsp:txBody>
      <dsp:txXfrm>
        <a:off x="4040155" y="220898"/>
        <a:ext cx="1696552" cy="1053387"/>
      </dsp:txXfrm>
    </dsp:sp>
    <dsp:sp modelId="{ABB6766B-9623-43E8-8B15-FC62D3C49FB2}">
      <dsp:nvSpPr>
        <dsp:cNvPr id="0" name=""/>
        <dsp:cNvSpPr/>
      </dsp:nvSpPr>
      <dsp:spPr>
        <a:xfrm>
          <a:off x="1657921" y="1633534"/>
          <a:ext cx="1762096" cy="11189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1C096E-E9E9-47EC-A7D2-C5CD6164E033}">
      <dsp:nvSpPr>
        <dsp:cNvPr id="0" name=""/>
        <dsp:cNvSpPr/>
      </dsp:nvSpPr>
      <dsp:spPr>
        <a:xfrm>
          <a:off x="1853710" y="1819533"/>
          <a:ext cx="1762096" cy="11189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400" kern="1200" dirty="0"/>
            <a:t>ÚZEMNÁ SAMOSPRÁVA</a:t>
          </a:r>
        </a:p>
      </dsp:txBody>
      <dsp:txXfrm>
        <a:off x="1886482" y="1852305"/>
        <a:ext cx="1696552" cy="1053387"/>
      </dsp:txXfrm>
    </dsp:sp>
    <dsp:sp modelId="{39F056CF-2DAC-46CE-ADEF-301443E46B68}">
      <dsp:nvSpPr>
        <dsp:cNvPr id="0" name=""/>
        <dsp:cNvSpPr/>
      </dsp:nvSpPr>
      <dsp:spPr>
        <a:xfrm>
          <a:off x="581084" y="3264942"/>
          <a:ext cx="1762096" cy="11189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AAB835-9A59-4405-9641-023F572D25EE}">
      <dsp:nvSpPr>
        <dsp:cNvPr id="0" name=""/>
        <dsp:cNvSpPr/>
      </dsp:nvSpPr>
      <dsp:spPr>
        <a:xfrm>
          <a:off x="776873" y="3450941"/>
          <a:ext cx="1762096" cy="11189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400" kern="1200" dirty="0"/>
            <a:t>Regionálna samospráva</a:t>
          </a:r>
        </a:p>
      </dsp:txBody>
      <dsp:txXfrm>
        <a:off x="809645" y="3483713"/>
        <a:ext cx="1696552" cy="1053387"/>
      </dsp:txXfrm>
    </dsp:sp>
    <dsp:sp modelId="{03418FF2-3616-46A6-BA74-6D2FEFA503D1}">
      <dsp:nvSpPr>
        <dsp:cNvPr id="0" name=""/>
        <dsp:cNvSpPr/>
      </dsp:nvSpPr>
      <dsp:spPr>
        <a:xfrm>
          <a:off x="2734758" y="3264942"/>
          <a:ext cx="1762096" cy="11189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AC0D04-23CE-41B2-AF63-64B93CEC7BBC}">
      <dsp:nvSpPr>
        <dsp:cNvPr id="0" name=""/>
        <dsp:cNvSpPr/>
      </dsp:nvSpPr>
      <dsp:spPr>
        <a:xfrm>
          <a:off x="2930546" y="3450941"/>
          <a:ext cx="1762096" cy="11189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400" kern="1200" dirty="0"/>
            <a:t>Miestna samospráva</a:t>
          </a:r>
        </a:p>
      </dsp:txBody>
      <dsp:txXfrm>
        <a:off x="2963318" y="3483713"/>
        <a:ext cx="1696552" cy="1053387"/>
      </dsp:txXfrm>
    </dsp:sp>
    <dsp:sp modelId="{BBB8E266-DA1D-4856-81DE-1E4C66F8E258}">
      <dsp:nvSpPr>
        <dsp:cNvPr id="0" name=""/>
        <dsp:cNvSpPr/>
      </dsp:nvSpPr>
      <dsp:spPr>
        <a:xfrm>
          <a:off x="3811594" y="1633534"/>
          <a:ext cx="1762096" cy="11189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014D47-818D-47FA-86F9-DBBF91D66627}">
      <dsp:nvSpPr>
        <dsp:cNvPr id="0" name=""/>
        <dsp:cNvSpPr/>
      </dsp:nvSpPr>
      <dsp:spPr>
        <a:xfrm>
          <a:off x="4007383" y="1819533"/>
          <a:ext cx="1762096" cy="11189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400" kern="1200" dirty="0"/>
            <a:t>ZÁUJMOVÁ SAMOSPRÁVA</a:t>
          </a:r>
        </a:p>
      </dsp:txBody>
      <dsp:txXfrm>
        <a:off x="4040155" y="1852305"/>
        <a:ext cx="1696552" cy="1053387"/>
      </dsp:txXfrm>
    </dsp:sp>
    <dsp:sp modelId="{C76E6DC7-31BA-414C-925C-B32EA5D364D2}">
      <dsp:nvSpPr>
        <dsp:cNvPr id="0" name=""/>
        <dsp:cNvSpPr/>
      </dsp:nvSpPr>
      <dsp:spPr>
        <a:xfrm>
          <a:off x="5965268" y="1633534"/>
          <a:ext cx="1762096" cy="11189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282BBD-00E1-4C8C-8AB1-9F85D64BDE38}">
      <dsp:nvSpPr>
        <dsp:cNvPr id="0" name=""/>
        <dsp:cNvSpPr/>
      </dsp:nvSpPr>
      <dsp:spPr>
        <a:xfrm>
          <a:off x="6161056" y="1819533"/>
          <a:ext cx="1762096" cy="11189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400" kern="1200" dirty="0"/>
            <a:t>ŠPECIALIZOVANÁ  SAMOSPRÁVA</a:t>
          </a:r>
        </a:p>
      </dsp:txBody>
      <dsp:txXfrm>
        <a:off x="6193828" y="1852305"/>
        <a:ext cx="1696552" cy="105338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2D3815-3914-45AE-B553-ADD8D328E7BD}">
      <dsp:nvSpPr>
        <dsp:cNvPr id="0" name=""/>
        <dsp:cNvSpPr/>
      </dsp:nvSpPr>
      <dsp:spPr>
        <a:xfrm>
          <a:off x="5545642" y="1214945"/>
          <a:ext cx="1329360" cy="4182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8151"/>
              </a:lnTo>
              <a:lnTo>
                <a:pt x="1329360" y="268151"/>
              </a:lnTo>
              <a:lnTo>
                <a:pt x="1329360" y="418234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8E0C8C-1895-49FF-8871-9D45A20712F6}">
      <dsp:nvSpPr>
        <dsp:cNvPr id="0" name=""/>
        <dsp:cNvSpPr/>
      </dsp:nvSpPr>
      <dsp:spPr>
        <a:xfrm>
          <a:off x="4162114" y="2714871"/>
          <a:ext cx="3355702" cy="4808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0792"/>
              </a:lnTo>
              <a:lnTo>
                <a:pt x="3355702" y="330792"/>
              </a:lnTo>
              <a:lnTo>
                <a:pt x="3355702" y="480875"/>
              </a:lnTo>
            </a:path>
          </a:pathLst>
        </a:custGeom>
        <a:noFill/>
        <a:ln w="11429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DB2DB5-EE17-4F17-9AA3-1B379DE8390B}">
      <dsp:nvSpPr>
        <dsp:cNvPr id="0" name=""/>
        <dsp:cNvSpPr/>
      </dsp:nvSpPr>
      <dsp:spPr>
        <a:xfrm>
          <a:off x="4116394" y="2714871"/>
          <a:ext cx="91440" cy="47117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21091"/>
              </a:lnTo>
              <a:lnTo>
                <a:pt x="49348" y="321091"/>
              </a:lnTo>
              <a:lnTo>
                <a:pt x="49348" y="471173"/>
              </a:lnTo>
            </a:path>
          </a:pathLst>
        </a:custGeom>
        <a:noFill/>
        <a:ln w="11429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FED2C7-5902-4D48-90CD-480AE5123059}">
      <dsp:nvSpPr>
        <dsp:cNvPr id="0" name=""/>
        <dsp:cNvSpPr/>
      </dsp:nvSpPr>
      <dsp:spPr>
        <a:xfrm>
          <a:off x="813927" y="2714871"/>
          <a:ext cx="3348187" cy="471173"/>
        </a:xfrm>
        <a:custGeom>
          <a:avLst/>
          <a:gdLst/>
          <a:ahLst/>
          <a:cxnLst/>
          <a:rect l="0" t="0" r="0" b="0"/>
          <a:pathLst>
            <a:path>
              <a:moveTo>
                <a:pt x="3348187" y="0"/>
              </a:moveTo>
              <a:lnTo>
                <a:pt x="3348187" y="321091"/>
              </a:lnTo>
              <a:lnTo>
                <a:pt x="0" y="321091"/>
              </a:lnTo>
              <a:lnTo>
                <a:pt x="0" y="471173"/>
              </a:lnTo>
            </a:path>
          </a:pathLst>
        </a:custGeom>
        <a:noFill/>
        <a:ln w="11429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7C7681-3061-46C8-B405-E41FEFD960C9}">
      <dsp:nvSpPr>
        <dsp:cNvPr id="0" name=""/>
        <dsp:cNvSpPr/>
      </dsp:nvSpPr>
      <dsp:spPr>
        <a:xfrm>
          <a:off x="4162114" y="1214945"/>
          <a:ext cx="1383527" cy="471173"/>
        </a:xfrm>
        <a:custGeom>
          <a:avLst/>
          <a:gdLst/>
          <a:ahLst/>
          <a:cxnLst/>
          <a:rect l="0" t="0" r="0" b="0"/>
          <a:pathLst>
            <a:path>
              <a:moveTo>
                <a:pt x="1383527" y="0"/>
              </a:moveTo>
              <a:lnTo>
                <a:pt x="1383527" y="321091"/>
              </a:lnTo>
              <a:lnTo>
                <a:pt x="0" y="321091"/>
              </a:lnTo>
              <a:lnTo>
                <a:pt x="0" y="471173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C9E772-4244-40DE-BB73-99922AB00312}">
      <dsp:nvSpPr>
        <dsp:cNvPr id="0" name=""/>
        <dsp:cNvSpPr/>
      </dsp:nvSpPr>
      <dsp:spPr>
        <a:xfrm>
          <a:off x="3913012" y="186193"/>
          <a:ext cx="3265259" cy="102875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0EAD73-B5DD-455F-A113-07ECF0CB8800}">
      <dsp:nvSpPr>
        <dsp:cNvPr id="0" name=""/>
        <dsp:cNvSpPr/>
      </dsp:nvSpPr>
      <dsp:spPr>
        <a:xfrm>
          <a:off x="4093021" y="357202"/>
          <a:ext cx="3265259" cy="102875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2400" kern="1200" dirty="0"/>
            <a:t>Orgány obce</a:t>
          </a:r>
        </a:p>
      </dsp:txBody>
      <dsp:txXfrm>
        <a:off x="4123152" y="387333"/>
        <a:ext cx="3204997" cy="968490"/>
      </dsp:txXfrm>
    </dsp:sp>
    <dsp:sp modelId="{63FD10B3-3D13-4F1B-A581-19FBCE88794D}">
      <dsp:nvSpPr>
        <dsp:cNvPr id="0" name=""/>
        <dsp:cNvSpPr/>
      </dsp:nvSpPr>
      <dsp:spPr>
        <a:xfrm>
          <a:off x="3023553" y="1686119"/>
          <a:ext cx="2277122" cy="102875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C847DF-7B8B-4A18-9B27-7D155A648ADD}">
      <dsp:nvSpPr>
        <dsp:cNvPr id="0" name=""/>
        <dsp:cNvSpPr/>
      </dsp:nvSpPr>
      <dsp:spPr>
        <a:xfrm>
          <a:off x="3203562" y="1857128"/>
          <a:ext cx="2277122" cy="102875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2400" kern="1200" dirty="0"/>
            <a:t>Obecné zastupiteľstvo</a:t>
          </a:r>
        </a:p>
      </dsp:txBody>
      <dsp:txXfrm>
        <a:off x="3233693" y="1887259"/>
        <a:ext cx="2216860" cy="968490"/>
      </dsp:txXfrm>
    </dsp:sp>
    <dsp:sp modelId="{7546C4C4-1070-4D6D-AF88-C376E974AB20}">
      <dsp:nvSpPr>
        <dsp:cNvPr id="0" name=""/>
        <dsp:cNvSpPr/>
      </dsp:nvSpPr>
      <dsp:spPr>
        <a:xfrm>
          <a:off x="3886" y="3186045"/>
          <a:ext cx="1620082" cy="102875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2A5697-E115-4DD2-8986-C0376D00345B}">
      <dsp:nvSpPr>
        <dsp:cNvPr id="0" name=""/>
        <dsp:cNvSpPr/>
      </dsp:nvSpPr>
      <dsp:spPr>
        <a:xfrm>
          <a:off x="183895" y="3357054"/>
          <a:ext cx="1620082" cy="102875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2400" kern="1200" dirty="0"/>
            <a:t>Obecná rada</a:t>
          </a:r>
        </a:p>
      </dsp:txBody>
      <dsp:txXfrm>
        <a:off x="214026" y="3387185"/>
        <a:ext cx="1559820" cy="968490"/>
      </dsp:txXfrm>
    </dsp:sp>
    <dsp:sp modelId="{2A805093-E80A-4857-A72C-D6AFF9125EFE}">
      <dsp:nvSpPr>
        <dsp:cNvPr id="0" name=""/>
        <dsp:cNvSpPr/>
      </dsp:nvSpPr>
      <dsp:spPr>
        <a:xfrm>
          <a:off x="1983986" y="3186045"/>
          <a:ext cx="4363513" cy="102875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9DB954-E053-4F85-A6C7-F1ED32A9A855}">
      <dsp:nvSpPr>
        <dsp:cNvPr id="0" name=""/>
        <dsp:cNvSpPr/>
      </dsp:nvSpPr>
      <dsp:spPr>
        <a:xfrm>
          <a:off x="2163995" y="3357054"/>
          <a:ext cx="4363513" cy="102875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2400" kern="1200" dirty="0"/>
            <a:t>Ďalšie </a:t>
          </a:r>
          <a:r>
            <a:rPr lang="pl-PL" sz="2400" kern="1200"/>
            <a:t>orgány a útvary, ak tak ustanovuje osobitný zákon</a:t>
          </a:r>
          <a:endParaRPr lang="sk-SK" sz="2400" kern="1200" dirty="0"/>
        </a:p>
      </dsp:txBody>
      <dsp:txXfrm>
        <a:off x="2194126" y="3387185"/>
        <a:ext cx="4303251" cy="968490"/>
      </dsp:txXfrm>
    </dsp:sp>
    <dsp:sp modelId="{1EAEB686-A9BE-4286-B8E7-B7C96AF673F0}">
      <dsp:nvSpPr>
        <dsp:cNvPr id="0" name=""/>
        <dsp:cNvSpPr/>
      </dsp:nvSpPr>
      <dsp:spPr>
        <a:xfrm>
          <a:off x="6711404" y="3195746"/>
          <a:ext cx="1612824" cy="102875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16FCC0-1B45-4EEF-8462-CBF54A3F8220}">
      <dsp:nvSpPr>
        <dsp:cNvPr id="0" name=""/>
        <dsp:cNvSpPr/>
      </dsp:nvSpPr>
      <dsp:spPr>
        <a:xfrm>
          <a:off x="6891413" y="3366755"/>
          <a:ext cx="1612824" cy="102875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2400" kern="1200"/>
            <a:t>Komisie</a:t>
          </a:r>
        </a:p>
      </dsp:txBody>
      <dsp:txXfrm>
        <a:off x="6921544" y="3396886"/>
        <a:ext cx="1552562" cy="968490"/>
      </dsp:txXfrm>
    </dsp:sp>
    <dsp:sp modelId="{8CF5C1CE-5448-494F-96BF-4B7D0003498B}">
      <dsp:nvSpPr>
        <dsp:cNvPr id="0" name=""/>
        <dsp:cNvSpPr/>
      </dsp:nvSpPr>
      <dsp:spPr>
        <a:xfrm>
          <a:off x="5671483" y="1633179"/>
          <a:ext cx="2407037" cy="102875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13138A-871E-4056-B149-D2E1EBE940F2}">
      <dsp:nvSpPr>
        <dsp:cNvPr id="0" name=""/>
        <dsp:cNvSpPr/>
      </dsp:nvSpPr>
      <dsp:spPr>
        <a:xfrm>
          <a:off x="5851493" y="1804188"/>
          <a:ext cx="2407037" cy="102875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2400" kern="1200" dirty="0"/>
            <a:t>Starosta obce</a:t>
          </a:r>
        </a:p>
      </dsp:txBody>
      <dsp:txXfrm>
        <a:off x="5881624" y="1834319"/>
        <a:ext cx="2346775" cy="96849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F2665C-779A-4100-B8AB-8F939A49DD74}">
      <dsp:nvSpPr>
        <dsp:cNvPr id="0" name=""/>
        <dsp:cNvSpPr/>
      </dsp:nvSpPr>
      <dsp:spPr>
        <a:xfrm>
          <a:off x="4646395" y="1243358"/>
          <a:ext cx="2891357" cy="4586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2573"/>
              </a:lnTo>
              <a:lnTo>
                <a:pt x="2891357" y="312573"/>
              </a:lnTo>
              <a:lnTo>
                <a:pt x="2891357" y="458674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0CEBC3-146D-409A-90EE-53B170CC1EE9}">
      <dsp:nvSpPr>
        <dsp:cNvPr id="0" name=""/>
        <dsp:cNvSpPr/>
      </dsp:nvSpPr>
      <dsp:spPr>
        <a:xfrm>
          <a:off x="5610181" y="2703494"/>
          <a:ext cx="963785" cy="4586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2573"/>
              </a:lnTo>
              <a:lnTo>
                <a:pt x="963785" y="312573"/>
              </a:lnTo>
              <a:lnTo>
                <a:pt x="963785" y="458674"/>
              </a:lnTo>
            </a:path>
          </a:pathLst>
        </a:custGeom>
        <a:noFill/>
        <a:ln w="11429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8A5885-F7AC-4BEE-8A52-7DEE6091C949}">
      <dsp:nvSpPr>
        <dsp:cNvPr id="0" name=""/>
        <dsp:cNvSpPr/>
      </dsp:nvSpPr>
      <dsp:spPr>
        <a:xfrm>
          <a:off x="4646395" y="2703494"/>
          <a:ext cx="963785" cy="458674"/>
        </a:xfrm>
        <a:custGeom>
          <a:avLst/>
          <a:gdLst/>
          <a:ahLst/>
          <a:cxnLst/>
          <a:rect l="0" t="0" r="0" b="0"/>
          <a:pathLst>
            <a:path>
              <a:moveTo>
                <a:pt x="963785" y="0"/>
              </a:moveTo>
              <a:lnTo>
                <a:pt x="963785" y="312573"/>
              </a:lnTo>
              <a:lnTo>
                <a:pt x="0" y="312573"/>
              </a:lnTo>
              <a:lnTo>
                <a:pt x="0" y="458674"/>
              </a:lnTo>
            </a:path>
          </a:pathLst>
        </a:custGeom>
        <a:noFill/>
        <a:ln w="11429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67B155-6A04-4083-B621-2B91327F2AB9}">
      <dsp:nvSpPr>
        <dsp:cNvPr id="0" name=""/>
        <dsp:cNvSpPr/>
      </dsp:nvSpPr>
      <dsp:spPr>
        <a:xfrm>
          <a:off x="4646395" y="1243358"/>
          <a:ext cx="963785" cy="4586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2573"/>
              </a:lnTo>
              <a:lnTo>
                <a:pt x="963785" y="312573"/>
              </a:lnTo>
              <a:lnTo>
                <a:pt x="963785" y="458674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7957CF-573E-4018-927F-D5A6A6359C40}">
      <dsp:nvSpPr>
        <dsp:cNvPr id="0" name=""/>
        <dsp:cNvSpPr/>
      </dsp:nvSpPr>
      <dsp:spPr>
        <a:xfrm>
          <a:off x="1755037" y="2703494"/>
          <a:ext cx="963785" cy="4586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2573"/>
              </a:lnTo>
              <a:lnTo>
                <a:pt x="963785" y="312573"/>
              </a:lnTo>
              <a:lnTo>
                <a:pt x="963785" y="458674"/>
              </a:lnTo>
            </a:path>
          </a:pathLst>
        </a:custGeom>
        <a:noFill/>
        <a:ln w="11429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4A1DD2-D8C0-4E7E-A5E4-81E8CCB6A7A1}">
      <dsp:nvSpPr>
        <dsp:cNvPr id="0" name=""/>
        <dsp:cNvSpPr/>
      </dsp:nvSpPr>
      <dsp:spPr>
        <a:xfrm>
          <a:off x="791251" y="2703494"/>
          <a:ext cx="963785" cy="458674"/>
        </a:xfrm>
        <a:custGeom>
          <a:avLst/>
          <a:gdLst/>
          <a:ahLst/>
          <a:cxnLst/>
          <a:rect l="0" t="0" r="0" b="0"/>
          <a:pathLst>
            <a:path>
              <a:moveTo>
                <a:pt x="963785" y="0"/>
              </a:moveTo>
              <a:lnTo>
                <a:pt x="963785" y="312573"/>
              </a:lnTo>
              <a:lnTo>
                <a:pt x="0" y="312573"/>
              </a:lnTo>
              <a:lnTo>
                <a:pt x="0" y="458674"/>
              </a:lnTo>
            </a:path>
          </a:pathLst>
        </a:custGeom>
        <a:noFill/>
        <a:ln w="11429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9454BE-B2F9-4903-89FD-06D571C39A52}">
      <dsp:nvSpPr>
        <dsp:cNvPr id="0" name=""/>
        <dsp:cNvSpPr/>
      </dsp:nvSpPr>
      <dsp:spPr>
        <a:xfrm>
          <a:off x="1755037" y="1243358"/>
          <a:ext cx="2891357" cy="458674"/>
        </a:xfrm>
        <a:custGeom>
          <a:avLst/>
          <a:gdLst/>
          <a:ahLst/>
          <a:cxnLst/>
          <a:rect l="0" t="0" r="0" b="0"/>
          <a:pathLst>
            <a:path>
              <a:moveTo>
                <a:pt x="2891357" y="0"/>
              </a:moveTo>
              <a:lnTo>
                <a:pt x="2891357" y="312573"/>
              </a:lnTo>
              <a:lnTo>
                <a:pt x="0" y="312573"/>
              </a:lnTo>
              <a:lnTo>
                <a:pt x="0" y="458674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DA9C55-45A6-4449-B310-B5C0293804D9}">
      <dsp:nvSpPr>
        <dsp:cNvPr id="0" name=""/>
        <dsp:cNvSpPr/>
      </dsp:nvSpPr>
      <dsp:spPr>
        <a:xfrm>
          <a:off x="3857842" y="241897"/>
          <a:ext cx="1577104" cy="100146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90BB54-38DA-4368-B372-833F5FA916A5}">
      <dsp:nvSpPr>
        <dsp:cNvPr id="0" name=""/>
        <dsp:cNvSpPr/>
      </dsp:nvSpPr>
      <dsp:spPr>
        <a:xfrm>
          <a:off x="4033076" y="408369"/>
          <a:ext cx="1577104" cy="100146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2200" kern="1200" dirty="0"/>
            <a:t>Rozpočet obce</a:t>
          </a:r>
        </a:p>
      </dsp:txBody>
      <dsp:txXfrm>
        <a:off x="4062408" y="437701"/>
        <a:ext cx="1518440" cy="942797"/>
      </dsp:txXfrm>
    </dsp:sp>
    <dsp:sp modelId="{83309DBE-2165-4724-B71C-5FA40C90913A}">
      <dsp:nvSpPr>
        <dsp:cNvPr id="0" name=""/>
        <dsp:cNvSpPr/>
      </dsp:nvSpPr>
      <dsp:spPr>
        <a:xfrm>
          <a:off x="966485" y="1702033"/>
          <a:ext cx="1577104" cy="100146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F19655-3BB8-4F13-B329-B6756674FAF0}">
      <dsp:nvSpPr>
        <dsp:cNvPr id="0" name=""/>
        <dsp:cNvSpPr/>
      </dsp:nvSpPr>
      <dsp:spPr>
        <a:xfrm>
          <a:off x="1141718" y="1868505"/>
          <a:ext cx="1577104" cy="100146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2200" kern="1200" dirty="0"/>
            <a:t>Bežný rozpočet</a:t>
          </a:r>
        </a:p>
      </dsp:txBody>
      <dsp:txXfrm>
        <a:off x="1171050" y="1897837"/>
        <a:ext cx="1518440" cy="942797"/>
      </dsp:txXfrm>
    </dsp:sp>
    <dsp:sp modelId="{CA0AED0A-2A5D-44D4-8BFC-CA7D59DA5BF7}">
      <dsp:nvSpPr>
        <dsp:cNvPr id="0" name=""/>
        <dsp:cNvSpPr/>
      </dsp:nvSpPr>
      <dsp:spPr>
        <a:xfrm>
          <a:off x="2699" y="3162169"/>
          <a:ext cx="1577104" cy="100146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186ACE-A428-4E23-99A1-A823FB47E3C0}">
      <dsp:nvSpPr>
        <dsp:cNvPr id="0" name=""/>
        <dsp:cNvSpPr/>
      </dsp:nvSpPr>
      <dsp:spPr>
        <a:xfrm>
          <a:off x="177932" y="3328641"/>
          <a:ext cx="1577104" cy="100146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2200" kern="1200" dirty="0"/>
            <a:t>Bežné príjmy</a:t>
          </a:r>
        </a:p>
      </dsp:txBody>
      <dsp:txXfrm>
        <a:off x="207264" y="3357973"/>
        <a:ext cx="1518440" cy="942797"/>
      </dsp:txXfrm>
    </dsp:sp>
    <dsp:sp modelId="{518C148A-4A97-4B89-851B-EBC4650DECB1}">
      <dsp:nvSpPr>
        <dsp:cNvPr id="0" name=""/>
        <dsp:cNvSpPr/>
      </dsp:nvSpPr>
      <dsp:spPr>
        <a:xfrm>
          <a:off x="1930271" y="3162169"/>
          <a:ext cx="1577104" cy="100146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34896A-3B8E-42E4-BB44-20157E7B6AF5}">
      <dsp:nvSpPr>
        <dsp:cNvPr id="0" name=""/>
        <dsp:cNvSpPr/>
      </dsp:nvSpPr>
      <dsp:spPr>
        <a:xfrm>
          <a:off x="2105504" y="3328641"/>
          <a:ext cx="1577104" cy="100146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2200" kern="1200" dirty="0"/>
            <a:t>Bežné výdavky</a:t>
          </a:r>
        </a:p>
      </dsp:txBody>
      <dsp:txXfrm>
        <a:off x="2134836" y="3357973"/>
        <a:ext cx="1518440" cy="942797"/>
      </dsp:txXfrm>
    </dsp:sp>
    <dsp:sp modelId="{86CCC895-DEF5-4A3F-B0D8-A30121D8829A}">
      <dsp:nvSpPr>
        <dsp:cNvPr id="0" name=""/>
        <dsp:cNvSpPr/>
      </dsp:nvSpPr>
      <dsp:spPr>
        <a:xfrm>
          <a:off x="4821628" y="1702033"/>
          <a:ext cx="1577104" cy="100146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5F77F3-1756-41B3-8021-35E0862E6443}">
      <dsp:nvSpPr>
        <dsp:cNvPr id="0" name=""/>
        <dsp:cNvSpPr/>
      </dsp:nvSpPr>
      <dsp:spPr>
        <a:xfrm>
          <a:off x="4996862" y="1868505"/>
          <a:ext cx="1577104" cy="100146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2200" kern="1200" dirty="0"/>
            <a:t>Kapitálový rozpočet</a:t>
          </a:r>
        </a:p>
      </dsp:txBody>
      <dsp:txXfrm>
        <a:off x="5026194" y="1897837"/>
        <a:ext cx="1518440" cy="942797"/>
      </dsp:txXfrm>
    </dsp:sp>
    <dsp:sp modelId="{00CDBCBB-448E-4A89-9AE9-FE8902CC7CCF}">
      <dsp:nvSpPr>
        <dsp:cNvPr id="0" name=""/>
        <dsp:cNvSpPr/>
      </dsp:nvSpPr>
      <dsp:spPr>
        <a:xfrm>
          <a:off x="3857842" y="3162169"/>
          <a:ext cx="1577104" cy="100146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557D71-9373-4049-A4E0-B512B7020A4A}">
      <dsp:nvSpPr>
        <dsp:cNvPr id="0" name=""/>
        <dsp:cNvSpPr/>
      </dsp:nvSpPr>
      <dsp:spPr>
        <a:xfrm>
          <a:off x="4033076" y="3328641"/>
          <a:ext cx="1577104" cy="100146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2200" kern="1200" dirty="0"/>
            <a:t>Kapitálové príjmy </a:t>
          </a:r>
        </a:p>
      </dsp:txBody>
      <dsp:txXfrm>
        <a:off x="4062408" y="3357973"/>
        <a:ext cx="1518440" cy="942797"/>
      </dsp:txXfrm>
    </dsp:sp>
    <dsp:sp modelId="{385E4618-FFB1-40AF-B2D9-42DAD6FF50B3}">
      <dsp:nvSpPr>
        <dsp:cNvPr id="0" name=""/>
        <dsp:cNvSpPr/>
      </dsp:nvSpPr>
      <dsp:spPr>
        <a:xfrm>
          <a:off x="5785414" y="3162169"/>
          <a:ext cx="1577104" cy="100146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2FBD67-8657-4C97-8BBD-B5829FB4F291}">
      <dsp:nvSpPr>
        <dsp:cNvPr id="0" name=""/>
        <dsp:cNvSpPr/>
      </dsp:nvSpPr>
      <dsp:spPr>
        <a:xfrm>
          <a:off x="5960648" y="3328641"/>
          <a:ext cx="1577104" cy="100146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2200" kern="1200" dirty="0"/>
            <a:t>Kapitálové výdavky</a:t>
          </a:r>
        </a:p>
      </dsp:txBody>
      <dsp:txXfrm>
        <a:off x="5989980" y="3357973"/>
        <a:ext cx="1518440" cy="942797"/>
      </dsp:txXfrm>
    </dsp:sp>
    <dsp:sp modelId="{19493D5D-EB36-4B29-BBD4-0AD3A72EE05D}">
      <dsp:nvSpPr>
        <dsp:cNvPr id="0" name=""/>
        <dsp:cNvSpPr/>
      </dsp:nvSpPr>
      <dsp:spPr>
        <a:xfrm>
          <a:off x="6749200" y="1702033"/>
          <a:ext cx="1577104" cy="100146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0579D9-DA16-4978-BA5A-6F3590BF6773}">
      <dsp:nvSpPr>
        <dsp:cNvPr id="0" name=""/>
        <dsp:cNvSpPr/>
      </dsp:nvSpPr>
      <dsp:spPr>
        <a:xfrm>
          <a:off x="6924434" y="1868505"/>
          <a:ext cx="1577104" cy="100146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2200" kern="1200" dirty="0"/>
            <a:t>Finančné operácie</a:t>
          </a:r>
        </a:p>
      </dsp:txBody>
      <dsp:txXfrm>
        <a:off x="6953766" y="1897837"/>
        <a:ext cx="1518440" cy="94279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7132CD-CE4D-4DF8-B714-2948D64E1336}" type="datetimeFigureOut">
              <a:rPr lang="sk-SK" smtClean="0"/>
              <a:pPr/>
              <a:t>25. 1. 2023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530640-A457-47AE-9475-92FC30E54A4B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pi.sk/form/goto.ashx?t=26&amp;p=1021870&amp;f=3" TargetMode="External"/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www.epi.sk/form/goto.ashx?t=26&amp;p=1014310&amp;f=3" TargetMode="External"/><Relationship Id="rId4" Type="http://schemas.openxmlformats.org/officeDocument/2006/relationships/hyperlink" Target="https://www.epi.sk/form/goto.ashx?t=26&amp;p=1021852&amp;f=3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sk-SK" sz="1800" i="0" dirty="0" err="1"/>
              <a:t>Hrtánka</a:t>
            </a:r>
            <a:r>
              <a:rPr lang="sk-SK" sz="1800" i="0" dirty="0"/>
              <a:t>, Kútika (2006). </a:t>
            </a:r>
          </a:p>
          <a:p>
            <a:pPr marL="228600" indent="-228600">
              <a:buAutoNum type="arabicPeriod"/>
            </a:pPr>
            <a:r>
              <a:rPr lang="sk-SK" sz="1800" i="0" dirty="0"/>
              <a:t>(</a:t>
            </a:r>
            <a:r>
              <a:rPr lang="sk-SK" sz="1800" i="0" dirty="0" err="1"/>
              <a:t>Machajová</a:t>
            </a:r>
            <a:r>
              <a:rPr lang="sk-SK" sz="1800" i="0" dirty="0"/>
              <a:t> a kol., 2000), ale aj </a:t>
            </a:r>
            <a:r>
              <a:rPr lang="sk-SK" sz="1800" i="0" dirty="0" err="1"/>
              <a:t>Nižňanský</a:t>
            </a:r>
            <a:r>
              <a:rPr lang="sk-SK" sz="1800" i="0" dirty="0"/>
              <a:t>, Pilát, 2002; </a:t>
            </a:r>
            <a:r>
              <a:rPr lang="sk-SK" sz="1800" i="0" dirty="0" err="1"/>
              <a:t>Belajová</a:t>
            </a:r>
            <a:r>
              <a:rPr lang="sk-SK" sz="1800" i="0" dirty="0"/>
              <a:t>, Balážová, 2004), Kolektív (2006), </a:t>
            </a:r>
            <a:r>
              <a:rPr lang="sk-SK" sz="1800" i="0" dirty="0" err="1"/>
              <a:t>Papcunová</a:t>
            </a:r>
            <a:r>
              <a:rPr lang="sk-SK" sz="1800" i="0" dirty="0"/>
              <a:t>, </a:t>
            </a:r>
            <a:r>
              <a:rPr lang="sk-SK" sz="1800" i="0" dirty="0" err="1"/>
              <a:t>Gecíková</a:t>
            </a:r>
            <a:r>
              <a:rPr lang="sk-SK" sz="1800" i="0" dirty="0"/>
              <a:t> (2011). </a:t>
            </a: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530640-A457-47AE-9475-92FC30E54A4B}" type="slidenum">
              <a:rPr lang="sk-SK" smtClean="0"/>
              <a:pPr/>
              <a:t>4</a:t>
            </a:fld>
            <a:endParaRPr lang="sk-SK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k-SK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Obec môže </a:t>
            </a:r>
            <a:r>
              <a:rPr lang="sk-SK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vo veciach územnej samosprávy vydávať nariadenia; nariadenie nesmie byť v rozpore s Ústavou Slovenskej republiky, ústavnými zákonmi, zákonmi a medzinárodnými zmluvami, s ktorými vyslovila súhlas Národná rada Slovenskej republiky a ktoré boli ratifikované a vyhlásené spôsobom ustanoveným zákonom.</a:t>
            </a:r>
          </a:p>
          <a:p>
            <a:r>
              <a:rPr lang="sk-SK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Vo veciach, v ktorých obec plní </a:t>
            </a:r>
            <a:r>
              <a:rPr lang="sk-SK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úlohy štátnej správy, môže vydávať nariadenie </a:t>
            </a:r>
            <a:r>
              <a:rPr lang="sk-SK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len na základe </a:t>
            </a:r>
            <a:r>
              <a:rPr lang="pl-PL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splnomocnenia zákonom a v jeho medziach.</a:t>
            </a: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530640-A457-47AE-9475-92FC30E54A4B}" type="slidenum">
              <a:rPr lang="sk-SK" smtClean="0"/>
              <a:pPr/>
              <a:t>20</a:t>
            </a:fld>
            <a:endParaRPr lang="sk-SK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sk-SK" i="0" dirty="0"/>
              <a:t>Medzi</a:t>
            </a:r>
            <a:r>
              <a:rPr lang="sk-SK" i="0" baseline="0" dirty="0"/>
              <a:t> štátnym zriadením a fungovaním verejnej správy je priama úmera. </a:t>
            </a:r>
            <a:endParaRPr lang="sk-SK" i="0" dirty="0"/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sk-SK" i="0" dirty="0"/>
              <a:t>Slovensko bolo do roku 1992 súčasťou väčších štátnych celkov (s výnimkou existencie Slovenského štátu). Napriek tomu, sa nedá povedať, že verejná správa nemá vlastnú tradíciu.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sk-SK" i="0" dirty="0"/>
              <a:t>Formy územnej samosprávy boli ovplyvnené a podmienené dobovými politickými, hospodárskymi, </a:t>
            </a:r>
            <a:r>
              <a:rPr lang="sk-SK" i="0" dirty="0" err="1"/>
              <a:t>spoločensko</a:t>
            </a:r>
            <a:r>
              <a:rPr lang="sk-SK" i="0" dirty="0"/>
              <a:t> – kultúrnymi, náboženskými a inými činiteľmi.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k-SK" dirty="0"/>
          </a:p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530640-A457-47AE-9475-92FC30E54A4B}" type="slidenum">
              <a:rPr lang="sk-SK" smtClean="0"/>
              <a:pPr/>
              <a:t>5</a:t>
            </a:fld>
            <a:endParaRPr lang="sk-SK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k-SK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Štátna správa: Tvoria ju menovaní „úradníci“ a je pre ňu charakteristický systém nadriadenosti a podriadenosti. </a:t>
            </a:r>
          </a:p>
          <a:p>
            <a:r>
              <a:rPr lang="sk-SK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Samospráva : Na rozdiel od štátnej správy je volená, preto ju tvoria volené a výkonné orgány. </a:t>
            </a: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530640-A457-47AE-9475-92FC30E54A4B}" type="slidenum">
              <a:rPr lang="sk-SK" smtClean="0"/>
              <a:pPr/>
              <a:t>8</a:t>
            </a:fld>
            <a:endParaRPr lang="sk-SK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k-SK" sz="1200" i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Každá sústava orgánov štátnej správy </a:t>
            </a:r>
            <a:r>
              <a:rPr lang="sk-SK" sz="1200" b="1" i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 člení na stupne</a:t>
            </a:r>
            <a:r>
              <a:rPr lang="sk-SK" sz="1200" i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Podľa počtu stupňov štátnej správy hovoríme o </a:t>
            </a:r>
            <a:r>
              <a:rPr lang="sk-SK" sz="1200" b="1" i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dvojstupňovej</a:t>
            </a:r>
            <a:r>
              <a:rPr lang="sk-SK" sz="1200" i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či </a:t>
            </a:r>
            <a:r>
              <a:rPr lang="sk-SK" sz="1200" b="1" i="0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viastupňovej</a:t>
            </a:r>
            <a:r>
              <a:rPr lang="sk-SK" sz="1200" b="1" i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i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štruktúre štátnej správy. </a:t>
            </a:r>
            <a:r>
              <a:rPr lang="sk-SK" sz="1200" b="1" i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Dvojstupňovou štátnou správou </a:t>
            </a:r>
            <a:r>
              <a:rPr lang="sk-SK" sz="1200" i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je také usporiadanie sústavy štátnej správy, ktoré tvorí jedna úroveň ústredných orgánov (napr. ministerstvo) a jedna úroveň miestnej štátnej správy. </a:t>
            </a:r>
          </a:p>
          <a:p>
            <a:r>
              <a:rPr lang="sk-SK" sz="1200" b="1" i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Trojstupňovou štátnou správou </a:t>
            </a:r>
            <a:r>
              <a:rPr lang="sk-SK" sz="1200" i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je existencia dvoch úrovní miestnej štátnej správy (napr. kraj a obvod) plus úroveň ústrednej správy a štvorstupňovou štátnou správou je existencia troch úrovní miestnej štátnej správy (napr. kedysi miestne, okresné a krajské národné výbory) plus jedna úroveň ústrednej štátnej správy. </a:t>
            </a:r>
          </a:p>
          <a:p>
            <a:r>
              <a:rPr lang="sk-SK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Medzi jednotlivými stupňami </a:t>
            </a:r>
            <a:r>
              <a:rPr lang="sk-SK" sz="1200" i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štátnej správy existujú vzťahy </a:t>
            </a:r>
            <a:r>
              <a:rPr lang="sk-SK" sz="1200" b="1" i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podriadenosti aj nadriadenosti</a:t>
            </a:r>
            <a:r>
              <a:rPr lang="sk-SK" sz="1200" i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endParaRPr lang="sk-SK" i="0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530640-A457-47AE-9475-92FC30E54A4B}" type="slidenum">
              <a:rPr lang="sk-SK" smtClean="0"/>
              <a:pPr/>
              <a:t>9</a:t>
            </a:fld>
            <a:endParaRPr lang="sk-SK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k-SK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Reťazec organizačnej štruktúry samosprávy je formovaný </a:t>
            </a:r>
            <a:r>
              <a:rPr lang="sk-SK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zdola nahor </a:t>
            </a:r>
            <a:r>
              <a:rPr lang="sk-SK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je nutné si uvedomiť, že predstavuje opačný smer voči štátnej správe, na rozdiel od ktorej v nej nevládnu vzťahy nadriadenosti a podriadenosti (</a:t>
            </a:r>
            <a:r>
              <a:rPr lang="sk-SK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obce nie sú podriadené regionálnej samospráve a regionálna samospráva nie je nadriadená obci</a:t>
            </a:r>
            <a:r>
              <a:rPr lang="sk-SK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am). </a:t>
            </a:r>
          </a:p>
          <a:p>
            <a:r>
              <a:rPr lang="sk-SK" sz="1200" b="1" u="sng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Záujmová samospráva</a:t>
            </a:r>
            <a:r>
              <a:rPr lang="sk-SK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:</a:t>
            </a:r>
            <a:r>
              <a:rPr lang="sk-SK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r>
              <a:rPr lang="sk-SK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Organizácie politických strán a hnutí ) – </a:t>
            </a:r>
            <a:r>
              <a:rPr lang="sk-SK" sz="1200" i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zák. č. 85/2005 </a:t>
            </a:r>
            <a:r>
              <a:rPr lang="sk-SK" sz="1200" i="1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Z.z</a:t>
            </a:r>
            <a:r>
              <a:rPr lang="sk-SK" sz="1200" i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endParaRPr lang="sk-SK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sk-SK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Občianske združenia</a:t>
            </a:r>
            <a:r>
              <a:rPr lang="sk-SK" sz="1200" i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zák. č.83/1990 Zb. </a:t>
            </a:r>
            <a:endParaRPr lang="sk-SK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sk-SK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Cirkevné a náboženské spoločnosti– </a:t>
            </a:r>
            <a:r>
              <a:rPr lang="sk-SK" sz="1200" i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zák. č. 308/1991 Zb. </a:t>
            </a:r>
            <a:endParaRPr lang="sk-SK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sk-SK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Rôzne profesijné združenia, napr.</a:t>
            </a:r>
          </a:p>
          <a:p>
            <a:pPr lvl="0"/>
            <a:r>
              <a:rPr lang="sk-SK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komory – SLK; SKSI; architektov; daňových poradcov, geodetov a kartografov  a i. </a:t>
            </a:r>
          </a:p>
          <a:p>
            <a:pPr lvl="0"/>
            <a:r>
              <a:rPr lang="sk-SK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asociácie –  golfová; nemocníc, poisťovní a i.   </a:t>
            </a:r>
          </a:p>
          <a:p>
            <a:pPr lvl="0"/>
            <a:r>
              <a:rPr lang="sk-SK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zväzy – automobilového priemyslu SR; automobilových dopravcov;  strojárenského priemyslu SR a i.  </a:t>
            </a:r>
          </a:p>
          <a:p>
            <a:r>
              <a:rPr lang="sk-SK" sz="1200" b="1" u="sng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Špecializovaná samospráva</a:t>
            </a:r>
            <a:r>
              <a:rPr lang="sk-SK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:</a:t>
            </a:r>
            <a:r>
              <a:rPr lang="sk-SK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Verejnoprávne inštitúcie, napr. </a:t>
            </a:r>
          </a:p>
          <a:p>
            <a:pPr lvl="0"/>
            <a:r>
              <a:rPr lang="sk-SK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Matica Slovenská – </a:t>
            </a:r>
            <a:r>
              <a:rPr lang="sk-SK" sz="1200" i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zák. č. 68/1997 </a:t>
            </a:r>
            <a:r>
              <a:rPr lang="sk-SK" sz="1200" i="1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Z.z</a:t>
            </a:r>
            <a:r>
              <a:rPr lang="sk-SK" sz="1200" i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sk-SK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sk-SK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FNM– </a:t>
            </a:r>
            <a:r>
              <a:rPr lang="sk-SK" sz="1200" i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zák. č. 253/1991 Zb. </a:t>
            </a:r>
            <a:endParaRPr lang="sk-SK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sk-SK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RTVS – </a:t>
            </a:r>
            <a:r>
              <a:rPr lang="sk-SK" sz="1200" i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zák. č. 532/2010 </a:t>
            </a:r>
            <a:r>
              <a:rPr lang="sk-SK" sz="1200" i="1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Z.z</a:t>
            </a:r>
            <a:r>
              <a:rPr lang="sk-SK" sz="1200" i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 </a:t>
            </a:r>
            <a:endParaRPr lang="sk-SK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sk-SK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Sociálny poisťovňa–</a:t>
            </a:r>
            <a:r>
              <a:rPr lang="sk-SK" sz="1200" i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zák. č. 461/2003 </a:t>
            </a:r>
            <a:r>
              <a:rPr lang="sk-SK" sz="1200" i="1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Z.z</a:t>
            </a:r>
            <a:r>
              <a:rPr lang="sk-SK" sz="1200" i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 </a:t>
            </a:r>
            <a:endParaRPr lang="sk-SK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sk-SK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SITA; TASR; ŠFRB; NBS; SAV; Sociálny poisťovňa; štátne a verejné vysoké školy; </a:t>
            </a:r>
            <a:r>
              <a:rPr lang="sk-SK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VšZP</a:t>
            </a:r>
            <a:r>
              <a:rPr lang="sk-SK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 i. </a:t>
            </a: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530640-A457-47AE-9475-92FC30E54A4B}" type="slidenum">
              <a:rPr lang="sk-SK" smtClean="0"/>
              <a:pPr/>
              <a:t>11</a:t>
            </a:fld>
            <a:endParaRPr lang="sk-SK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k-SK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(2) Obyvateľ obce sa zúčastňuje na samospráve obce. Má právo najmä</a:t>
            </a:r>
          </a:p>
          <a:p>
            <a:r>
              <a:rPr lang="sk-SK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a) voliť orgány samosprávy obce a byť zvolený do orgánu samosprávy obce,</a:t>
            </a:r>
          </a:p>
          <a:p>
            <a:r>
              <a:rPr lang="sk-SK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b) hlasovať o dôležitých otázkach života a rozvoja obce (miestne referendum),</a:t>
            </a:r>
          </a:p>
          <a:p>
            <a:r>
              <a:rPr lang="sk-SK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c) zúčastňovať sa na zhromaždeniach obyvateľov obce a vyjadrovať na nich svoj názor a zúčastňovať </a:t>
            </a:r>
            <a:r>
              <a:rPr lang="pl-PL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 na zasadnutiach obecného zastupiteľstva,</a:t>
            </a:r>
          </a:p>
          <a:p>
            <a:r>
              <a:rPr lang="sk-SK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d) obracať sa so svojimi podnetmi a sťažnosťami na orgány obce,</a:t>
            </a:r>
          </a:p>
          <a:p>
            <a:r>
              <a:rPr lang="sk-SK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e) používať obvyklým spôsobom obecné zariadenia a ostatný majetok obce slúžiaci pre verejné účely,</a:t>
            </a:r>
          </a:p>
          <a:p>
            <a:r>
              <a:rPr lang="sk-SK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f) požadovať súčinnosť pri ochrane svojej osoby a rodiny a svojho majetku nachádzajúceho sa v obci,</a:t>
            </a:r>
          </a:p>
          <a:p>
            <a:r>
              <a:rPr lang="sk-SK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g) požadovať pomoc v čase náhlej núdze.</a:t>
            </a:r>
          </a:p>
          <a:p>
            <a:r>
              <a:rPr lang="sk-SK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(3) Obyvateľ obce sa podieľa na rozvoji a zveľaďovaní obce a poskytuje pomoc orgánom obce. V súvislosti s tým je povinný</a:t>
            </a:r>
          </a:p>
          <a:p>
            <a:r>
              <a:rPr lang="sk-SK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a) ochraňovať majetok obce a podieľať sa na nákladoch obce, vykonávať menšie obecné služby organizované obcou, ktoré sú určené na zlepšenie života, životného prostredia, ekonomických podmienok a sociálnych podmienok obyvateľov obce a sú vykonávané v záujme obce,</a:t>
            </a:r>
          </a:p>
          <a:p>
            <a:r>
              <a:rPr lang="sk-SK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b) podieľať sa na ochrane a na zveľaďovaní životného prostredia v obci,</a:t>
            </a:r>
          </a:p>
          <a:p>
            <a:r>
              <a:rPr lang="sk-SK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c) napomáhať udržiavať poriadok v obci,</a:t>
            </a:r>
          </a:p>
          <a:p>
            <a:r>
              <a:rPr lang="sk-SK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d) poskytovať osobnú pomoc a vecnú pomoc4) pri záchranných prácach a odstraňovaní následkov mimoriadnej udalosti v obci.</a:t>
            </a:r>
            <a:endParaRPr lang="sk-SK" b="0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530640-A457-47AE-9475-92FC30E54A4B}" type="slidenum">
              <a:rPr lang="sk-SK" smtClean="0"/>
              <a:pPr/>
              <a:t>13</a:t>
            </a:fld>
            <a:endParaRPr lang="sk-SK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47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k-SK" sz="1800" b="1" i="0" u="none" strike="noStrike" baseline="0" dirty="0">
                <a:latin typeface="Tahoma" panose="020B0604030504040204" pitchFamily="34" charset="0"/>
              </a:rPr>
              <a:t>Obecné zastupiteľstvo rozhoduje o základných otázkach života obce, najmä je mu vyhradené</a:t>
            </a:r>
          </a:p>
          <a:p>
            <a:pPr algn="l"/>
            <a:r>
              <a:rPr lang="sk-SK" sz="1800" b="1" i="0" u="none" strike="noStrike" baseline="0" dirty="0">
                <a:solidFill>
                  <a:srgbClr val="000000"/>
                </a:solidFill>
                <a:latin typeface="Tahoma-Bold"/>
              </a:rPr>
              <a:t>a) </a:t>
            </a:r>
            <a:r>
              <a:rPr lang="sk-SK" sz="1800" b="0" i="0" u="none" strike="noStrike" baseline="0" dirty="0">
                <a:solidFill>
                  <a:srgbClr val="000000"/>
                </a:solidFill>
                <a:latin typeface="Tahoma" panose="020B0604030504040204" pitchFamily="34" charset="0"/>
              </a:rPr>
              <a:t>určovať zásady hospodárenia a nakladania s majetkom obce a s majetkom štátu, ktorý užíva, schvaľovať najdôležitejšie úkony týkajúce sa tohto majetku a kontrolovať hospodárenie s ním,</a:t>
            </a:r>
          </a:p>
          <a:p>
            <a:pPr algn="l"/>
            <a:r>
              <a:rPr lang="sk-SK" sz="1800" b="1" i="0" u="none" strike="noStrike" baseline="0" dirty="0">
                <a:solidFill>
                  <a:srgbClr val="000000"/>
                </a:solidFill>
                <a:latin typeface="Tahoma-Bold"/>
              </a:rPr>
              <a:t>b) </a:t>
            </a:r>
            <a:r>
              <a:rPr lang="sk-SK" sz="1800" b="0" i="0" u="none" strike="noStrike" baseline="0" dirty="0">
                <a:solidFill>
                  <a:srgbClr val="000000"/>
                </a:solidFill>
                <a:latin typeface="Tahoma" panose="020B0604030504040204" pitchFamily="34" charset="0"/>
              </a:rPr>
              <a:t>schvaľovať rozpočet obce a jeho zmeny, kontrolovať jeho čerpanie a schvaľovať záverečný účet obce, vyhlásiť dobrovoľnú zbierku a ustanoviť jej podmienky, schvaľovať emisiu komunálnych dlhopisov, schvaľovať zmluvu uzavretú podľa § 20 ods. 1, rozhodovať o prijatí úveru alebo pôžičky, o prevzatí záruky za poskytnutie návratnej finančnej výpomoci zo štátneho rozpočtu; v rozsahu určenom zastupiteľstvom môže zmeny rozpočtu vykonávať starosta,</a:t>
            </a:r>
          </a:p>
          <a:p>
            <a:pPr algn="l"/>
            <a:r>
              <a:rPr lang="sk-SK" sz="1800" b="1" i="0" u="none" strike="noStrike" baseline="0" dirty="0">
                <a:solidFill>
                  <a:srgbClr val="000000"/>
                </a:solidFill>
                <a:latin typeface="Tahoma-Bold"/>
              </a:rPr>
              <a:t>c) </a:t>
            </a:r>
            <a:r>
              <a:rPr lang="sk-SK" sz="1800" b="0" i="0" u="none" strike="noStrike" baseline="0" dirty="0">
                <a:solidFill>
                  <a:srgbClr val="000000"/>
                </a:solidFill>
                <a:latin typeface="Tahoma" panose="020B0604030504040204" pitchFamily="34" charset="0"/>
              </a:rPr>
              <a:t>schvaľovať územný plán obce alebo jej časti a koncepcie rozvoja jednotlivých oblastí života obce,</a:t>
            </a:r>
          </a:p>
          <a:p>
            <a:pPr algn="l"/>
            <a:r>
              <a:rPr lang="pl-PL" sz="1800" b="1" i="0" u="none" strike="noStrike" baseline="0" dirty="0">
                <a:solidFill>
                  <a:srgbClr val="000000"/>
                </a:solidFill>
                <a:latin typeface="Tahoma-Bold"/>
              </a:rPr>
              <a:t>d) </a:t>
            </a:r>
            <a:r>
              <a:rPr lang="pl-PL" sz="1800" b="0" i="0" u="none" strike="noStrike" baseline="0" dirty="0">
                <a:solidFill>
                  <a:srgbClr val="000000"/>
                </a:solidFill>
                <a:latin typeface="Tahoma" panose="020B0604030504040204" pitchFamily="34" charset="0"/>
              </a:rPr>
              <a:t>rozhodovať o zavedení a zrušení miestnej dane a ukladať miestny poplatok,</a:t>
            </a:r>
            <a:r>
              <a:rPr lang="pl-PL" sz="1800" b="1" i="0" u="none" strike="noStrike" baseline="0" dirty="0">
                <a:solidFill>
                  <a:srgbClr val="0097D4"/>
                </a:solidFill>
                <a:latin typeface="Tahoma-Bold"/>
              </a:rPr>
              <a:t>5a)</a:t>
            </a:r>
          </a:p>
          <a:p>
            <a:pPr algn="l"/>
            <a:r>
              <a:rPr lang="sk-SK" sz="1800" b="1" i="0" u="none" strike="noStrike" baseline="0" dirty="0">
                <a:solidFill>
                  <a:srgbClr val="000000"/>
                </a:solidFill>
                <a:latin typeface="Tahoma-Bold"/>
              </a:rPr>
              <a:t>e) </a:t>
            </a:r>
            <a:r>
              <a:rPr lang="sk-SK" sz="1800" b="0" i="0" u="none" strike="noStrike" baseline="0" dirty="0">
                <a:solidFill>
                  <a:srgbClr val="000000"/>
                </a:solidFill>
                <a:latin typeface="Tahoma" panose="020B0604030504040204" pitchFamily="34" charset="0"/>
              </a:rPr>
              <a:t>určovať náležitosti miestnej dane alebo miestneho poplatku,</a:t>
            </a:r>
          </a:p>
          <a:p>
            <a:pPr algn="l"/>
            <a:r>
              <a:rPr lang="sk-SK" sz="1800" b="1" i="0" u="none" strike="noStrike" baseline="0" dirty="0">
                <a:solidFill>
                  <a:srgbClr val="000000"/>
                </a:solidFill>
                <a:latin typeface="Tahoma-Bold"/>
              </a:rPr>
              <a:t>f) </a:t>
            </a:r>
            <a:r>
              <a:rPr lang="sk-SK" sz="1800" b="0" i="0" u="none" strike="noStrike" baseline="0" dirty="0">
                <a:solidFill>
                  <a:srgbClr val="000000"/>
                </a:solidFill>
                <a:latin typeface="Tahoma" panose="020B0604030504040204" pitchFamily="34" charset="0"/>
              </a:rPr>
              <a:t>vyhlasovať miestne referendum o najdôležitejších otázkach života a rozvoja obce a zvolávať zhromaždenie obyvateľov obce,</a:t>
            </a:r>
          </a:p>
          <a:p>
            <a:pPr algn="l"/>
            <a:r>
              <a:rPr lang="pl-PL" sz="1800" b="1" i="0" u="none" strike="noStrike" baseline="0" dirty="0">
                <a:solidFill>
                  <a:srgbClr val="000000"/>
                </a:solidFill>
                <a:latin typeface="Tahoma-Bold"/>
              </a:rPr>
              <a:t>g) </a:t>
            </a:r>
            <a:r>
              <a:rPr lang="pl-PL" sz="1800" b="0" i="0" u="none" strike="noStrike" baseline="0" dirty="0">
                <a:solidFill>
                  <a:srgbClr val="000000"/>
                </a:solidFill>
                <a:latin typeface="Tahoma" panose="020B0604030504040204" pitchFamily="34" charset="0"/>
              </a:rPr>
              <a:t>uznášať sa na nariadeniach,</a:t>
            </a:r>
          </a:p>
          <a:p>
            <a:pPr algn="l"/>
            <a:r>
              <a:rPr lang="sk-SK" sz="1800" b="1" i="0" u="none" strike="noStrike" baseline="0" dirty="0">
                <a:solidFill>
                  <a:srgbClr val="000000"/>
                </a:solidFill>
                <a:latin typeface="Tahoma-Bold"/>
              </a:rPr>
              <a:t>h) </a:t>
            </a:r>
            <a:r>
              <a:rPr lang="sk-SK" sz="1800" b="0" i="0" u="none" strike="noStrike" baseline="0" dirty="0">
                <a:solidFill>
                  <a:srgbClr val="000000"/>
                </a:solidFill>
                <a:latin typeface="Tahoma" panose="020B0604030504040204" pitchFamily="34" charset="0"/>
              </a:rPr>
              <a:t>schvaľovať dohody o medzinárodnej spolupráci a členstvo obce v medzinárodnom združení podľa § 21 ods. 1,</a:t>
            </a:r>
          </a:p>
          <a:p>
            <a:pPr algn="l"/>
            <a:r>
              <a:rPr lang="sk-SK" sz="1800" b="1" i="0" u="none" strike="noStrike" baseline="0" dirty="0">
                <a:solidFill>
                  <a:srgbClr val="000000"/>
                </a:solidFill>
                <a:latin typeface="Tahoma-Bold"/>
              </a:rPr>
              <a:t>i) </a:t>
            </a:r>
            <a:r>
              <a:rPr lang="sk-SK" sz="1800" b="0" i="0" u="none" strike="noStrike" baseline="0" dirty="0">
                <a:solidFill>
                  <a:srgbClr val="000000"/>
                </a:solidFill>
                <a:latin typeface="Tahoma" panose="020B0604030504040204" pitchFamily="34" charset="0"/>
              </a:rPr>
              <a:t>určiť plat starostu podľa osobitného zákona</a:t>
            </a:r>
            <a:r>
              <a:rPr lang="sk-SK" sz="1800" b="1" i="0" u="none" strike="noStrike" baseline="0" dirty="0">
                <a:solidFill>
                  <a:srgbClr val="0097D4"/>
                </a:solidFill>
                <a:latin typeface="Tahoma-Bold"/>
              </a:rPr>
              <a:t>11) </a:t>
            </a:r>
            <a:r>
              <a:rPr lang="sk-SK" sz="1800" b="0" i="0" u="none" strike="noStrike" baseline="0" dirty="0">
                <a:solidFill>
                  <a:srgbClr val="000000"/>
                </a:solidFill>
                <a:latin typeface="Tahoma" panose="020B0604030504040204" pitchFamily="34" charset="0"/>
              </a:rPr>
              <a:t>a určiť najneskôr 90 dní pred voľbami na celé funkčné obdobie rozsah výkonu funkcie starostu; zmeniť počas funkčného obdobia na návrh starostu rozsah výkonu jeho funkcie,</a:t>
            </a:r>
          </a:p>
          <a:p>
            <a:pPr algn="l"/>
            <a:r>
              <a:rPr lang="sk-SK" sz="1800" b="1" i="0" u="none" strike="noStrike" baseline="0" dirty="0">
                <a:solidFill>
                  <a:srgbClr val="000000"/>
                </a:solidFill>
                <a:latin typeface="Tahoma-Bold"/>
              </a:rPr>
              <a:t>j) </a:t>
            </a:r>
            <a:r>
              <a:rPr lang="sk-SK" sz="1800" b="0" i="0" u="none" strike="noStrike" baseline="0" dirty="0">
                <a:solidFill>
                  <a:srgbClr val="000000"/>
                </a:solidFill>
                <a:latin typeface="Tahoma" panose="020B0604030504040204" pitchFamily="34" charset="0"/>
              </a:rPr>
              <a:t>voliť a odvolávať hlavného kontrolóra obce (ďalej len „hlavný kontrolór“), určiť rozsah výkonu funkcie hlavného kontrolóra a jeho plat, schvaľovať odmenu hlavnému kontrolórovi,</a:t>
            </a:r>
          </a:p>
          <a:p>
            <a:pPr algn="l"/>
            <a:r>
              <a:rPr lang="sk-SK" sz="1800" b="1" i="0" u="none" strike="noStrike" baseline="0" dirty="0">
                <a:solidFill>
                  <a:srgbClr val="000000"/>
                </a:solidFill>
                <a:latin typeface="Tahoma-Bold"/>
              </a:rPr>
              <a:t>k) </a:t>
            </a:r>
            <a:r>
              <a:rPr lang="sk-SK" sz="1800" b="0" i="0" u="none" strike="noStrike" baseline="0" dirty="0">
                <a:solidFill>
                  <a:srgbClr val="000000"/>
                </a:solidFill>
                <a:latin typeface="Tahoma" panose="020B0604030504040204" pitchFamily="34" charset="0"/>
              </a:rPr>
              <a:t>schvaľovať štatút obce, rokovací poriadok obecného zastupiteľstva a zásady odmeňovania poslancov,</a:t>
            </a:r>
          </a:p>
          <a:p>
            <a:pPr algn="l"/>
            <a:r>
              <a:rPr lang="sk-SK" sz="1800" b="1" i="0" u="none" strike="noStrike" baseline="0" dirty="0">
                <a:solidFill>
                  <a:srgbClr val="000000"/>
                </a:solidFill>
                <a:latin typeface="Tahoma-Bold"/>
              </a:rPr>
              <a:t>l) </a:t>
            </a:r>
            <a:r>
              <a:rPr lang="sk-SK" sz="1800" b="0" i="0" u="none" strike="noStrike" baseline="0" dirty="0">
                <a:solidFill>
                  <a:srgbClr val="000000"/>
                </a:solidFill>
                <a:latin typeface="Tahoma" panose="020B0604030504040204" pitchFamily="34" charset="0"/>
              </a:rPr>
              <a:t>zriaďovať, zrušovať a kontrolovať rozpočtové a príspevkové organizácie obce a na návrh starostu vymenúvať a odvolávať ich vedúcich (riaditeľov), zakladať a zrušovať obchodné spoločnosti a iné právnické osoby a schvaľovať zástupcov obce do ich štatutárnych a kontrolných orgánov, ako aj schvaľovať majetkovú účasť obce v právnickej osobe, </a:t>
            </a:r>
          </a:p>
          <a:p>
            <a:pPr algn="l"/>
            <a:r>
              <a:rPr lang="sk-SK" sz="1800" b="1" i="0" u="none" strike="noStrike" baseline="0" dirty="0">
                <a:solidFill>
                  <a:srgbClr val="000000"/>
                </a:solidFill>
                <a:latin typeface="Tahoma-Bold"/>
              </a:rPr>
              <a:t>m) </a:t>
            </a:r>
            <a:r>
              <a:rPr lang="sk-SK" sz="1800" b="0" i="0" u="none" strike="noStrike" baseline="0" dirty="0">
                <a:solidFill>
                  <a:srgbClr val="000000"/>
                </a:solidFill>
                <a:latin typeface="Tahoma" panose="020B0604030504040204" pitchFamily="34" charset="0"/>
              </a:rPr>
              <a:t>schvaľovať združovanie obecných prostriedkov a činností a účasť v združeniach, ako aj zriadenie spoločného regionálneho alebo záujmového fondu,</a:t>
            </a:r>
          </a:p>
          <a:p>
            <a:pPr algn="l"/>
            <a:r>
              <a:rPr lang="sk-SK" sz="1800" b="1" i="0" u="none" strike="noStrike" baseline="0" dirty="0">
                <a:solidFill>
                  <a:srgbClr val="000000"/>
                </a:solidFill>
                <a:latin typeface="Tahoma-Bold"/>
              </a:rPr>
              <a:t>n) </a:t>
            </a:r>
            <a:r>
              <a:rPr lang="sk-SK" sz="1800" b="0" i="0" u="none" strike="noStrike" baseline="0" dirty="0">
                <a:solidFill>
                  <a:srgbClr val="000000"/>
                </a:solidFill>
                <a:latin typeface="Tahoma" panose="020B0604030504040204" pitchFamily="34" charset="0"/>
              </a:rPr>
              <a:t>zriaďovať a zrušovať orgány potrebné na samosprávu obce a určovať náplň ich práce,</a:t>
            </a:r>
          </a:p>
          <a:p>
            <a:pPr algn="l"/>
            <a:r>
              <a:rPr lang="sk-SK" sz="1800" b="1" i="0" u="none" strike="noStrike" baseline="0" dirty="0">
                <a:solidFill>
                  <a:srgbClr val="000000"/>
                </a:solidFill>
                <a:latin typeface="Tahoma-Bold"/>
              </a:rPr>
              <a:t>o) </a:t>
            </a:r>
            <a:r>
              <a:rPr lang="sk-SK" sz="1800" b="0" i="0" u="none" strike="noStrike" baseline="0" dirty="0">
                <a:solidFill>
                  <a:srgbClr val="000000"/>
                </a:solidFill>
                <a:latin typeface="Tahoma" panose="020B0604030504040204" pitchFamily="34" charset="0"/>
              </a:rPr>
              <a:t>udeľovať čestné občianstvo obce, obecné vyznamenania a ceny,</a:t>
            </a:r>
          </a:p>
          <a:p>
            <a:pPr algn="l"/>
            <a:r>
              <a:rPr lang="sk-SK" sz="1800" b="1" i="0" u="none" strike="noStrike" baseline="0" dirty="0">
                <a:solidFill>
                  <a:srgbClr val="000000"/>
                </a:solidFill>
                <a:latin typeface="Tahoma-Bold"/>
              </a:rPr>
              <a:t>p) </a:t>
            </a:r>
            <a:r>
              <a:rPr lang="sk-SK" sz="1800" b="0" i="0" u="none" strike="noStrike" baseline="0" dirty="0">
                <a:solidFill>
                  <a:srgbClr val="000000"/>
                </a:solidFill>
                <a:latin typeface="Tahoma" panose="020B0604030504040204" pitchFamily="34" charset="0"/>
              </a:rPr>
              <a:t>ustanoviť erb obce, vlajku obce, pečať obce, prípadne znelku obce,</a:t>
            </a:r>
          </a:p>
          <a:p>
            <a:pPr algn="l"/>
            <a:r>
              <a:rPr lang="sk-SK" sz="1800" b="1" i="0" u="none" strike="noStrike" baseline="0" dirty="0">
                <a:solidFill>
                  <a:srgbClr val="000000"/>
                </a:solidFill>
                <a:latin typeface="Tahoma-Bold"/>
              </a:rPr>
              <a:t>q) </a:t>
            </a:r>
            <a:r>
              <a:rPr lang="sk-SK" sz="1800" b="0" i="0" u="none" strike="noStrike" baseline="0" dirty="0">
                <a:solidFill>
                  <a:srgbClr val="000000"/>
                </a:solidFill>
                <a:latin typeface="Tahoma" panose="020B0604030504040204" pitchFamily="34" charset="0"/>
              </a:rPr>
              <a:t>vydávať súhlas s pričlenením obce podľa § 2aa ods. 1.</a:t>
            </a: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530640-A457-47AE-9475-92FC30E54A4B}" type="slidenum">
              <a:rPr lang="sk-SK" smtClean="0"/>
              <a:pPr/>
              <a:t>15</a:t>
            </a:fld>
            <a:endParaRPr lang="sk-SK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l"/>
            <a:r>
              <a:rPr lang="sk-SK" sz="1800" b="1" i="0" u="none" strike="noStrike" baseline="0" dirty="0">
                <a:solidFill>
                  <a:srgbClr val="000000"/>
                </a:solidFill>
                <a:latin typeface="Tahoma" panose="020B0604030504040204" pitchFamily="34" charset="0"/>
              </a:rPr>
              <a:t>Obecné zastupiteľstvo </a:t>
            </a:r>
            <a:r>
              <a:rPr lang="sk-SK" sz="1800" b="0" i="0" u="none" strike="noStrike" baseline="0" dirty="0">
                <a:solidFill>
                  <a:srgbClr val="000000"/>
                </a:solidFill>
                <a:latin typeface="Tahoma" panose="020B0604030504040204" pitchFamily="34" charset="0"/>
              </a:rPr>
              <a:t>je zastupiteľský zbor obce zložený z poslancov zvolených v priamych voľbách obyvateľmi obce na štyri roky. Volebné pravidlá upravuje osobitný predpis.</a:t>
            </a:r>
            <a:r>
              <a:rPr lang="sk-SK" sz="1800" b="1" i="0" u="none" strike="noStrike" baseline="0" dirty="0">
                <a:solidFill>
                  <a:srgbClr val="0097D4"/>
                </a:solidFill>
                <a:latin typeface="Tahoma-Bold"/>
              </a:rPr>
              <a:t>5) </a:t>
            </a:r>
            <a:r>
              <a:rPr lang="sk-SK" sz="1800" b="0" i="0" u="none" strike="noStrike" baseline="0" dirty="0">
                <a:solidFill>
                  <a:srgbClr val="000000"/>
                </a:solidFill>
                <a:latin typeface="Tahoma" panose="020B0604030504040204" pitchFamily="34" charset="0"/>
              </a:rPr>
              <a:t>Funkčné obdobie obecného zastupiteľstva sa končí zložením </a:t>
            </a:r>
            <a:r>
              <a:rPr lang="sk-SK" sz="1800" b="0" i="0" u="none" strike="noStrike" baseline="0" dirty="0" err="1">
                <a:solidFill>
                  <a:srgbClr val="000000"/>
                </a:solidFill>
                <a:latin typeface="Tahoma" panose="020B0604030504040204" pitchFamily="34" charset="0"/>
              </a:rPr>
              <a:t>sľ</a:t>
            </a:r>
            <a:endParaRPr lang="sk-SK" sz="1800" b="0" i="0" u="none" strike="noStrike" baseline="0" dirty="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pPr algn="l"/>
            <a:r>
              <a:rPr lang="sk-SK" sz="1800" b="1" i="0" u="none" strike="noStrike" baseline="0" dirty="0">
                <a:latin typeface="Tahoma" panose="020B0604030504040204" pitchFamily="34" charset="0"/>
              </a:rPr>
              <a:t>Predstaviteľom obce </a:t>
            </a:r>
            <a:r>
              <a:rPr lang="sk-SK" sz="1800" b="0" i="0" u="none" strike="noStrike" baseline="0" dirty="0">
                <a:latin typeface="Tahoma" panose="020B0604030504040204" pitchFamily="34" charset="0"/>
              </a:rPr>
              <a:t>a najvyšším výkonným orgánom obce je </a:t>
            </a:r>
            <a:r>
              <a:rPr lang="sk-SK" sz="1800" b="1" i="0" u="none" strike="noStrike" baseline="0" dirty="0">
                <a:latin typeface="Tahoma" panose="020B0604030504040204" pitchFamily="34" charset="0"/>
              </a:rPr>
              <a:t>starosta.</a:t>
            </a:r>
            <a:r>
              <a:rPr lang="sk-SK" sz="1800" b="0" i="0" u="none" strike="noStrike" baseline="0" dirty="0">
                <a:latin typeface="Tahoma" panose="020B0604030504040204" pitchFamily="34" charset="0"/>
              </a:rPr>
              <a:t> Funkcia starostu je verejná funkcia. Funkčné obdobie starostu sa skončí zložením sľubu novozvoleného starostu. Spôsob voľby starostu upravuje osobitný zákon</a:t>
            </a:r>
            <a:endParaRPr lang="sk-SK" sz="1800" b="0" i="0" u="none" strike="noStrike" baseline="0" dirty="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pPr algn="l"/>
            <a:r>
              <a:rPr lang="sk-SK" sz="1800" b="1" i="0" u="none" strike="noStrike" baseline="0" dirty="0">
                <a:solidFill>
                  <a:srgbClr val="08A9F9"/>
                </a:solidFill>
                <a:latin typeface="Tahoma-Bold"/>
              </a:rPr>
              <a:t>Zhromaždenie obyvateľov obce</a:t>
            </a:r>
          </a:p>
          <a:p>
            <a:pPr algn="l"/>
            <a:r>
              <a:rPr lang="sk-SK" sz="1800" b="0" i="0" u="none" strike="noStrike" baseline="0" dirty="0">
                <a:solidFill>
                  <a:srgbClr val="000000"/>
                </a:solidFill>
                <a:latin typeface="Tahoma" panose="020B0604030504040204" pitchFamily="34" charset="0"/>
              </a:rPr>
              <a:t>Obecné zastupiteľstvo alebo starosta môže zvolať zhromaždenie obyvateľov obce alebo jej časti na prerokovanie vecí územnej samosprávy, ak § 2aa ods. 2 neustanovuje </a:t>
            </a:r>
            <a:r>
              <a:rPr lang="sk-SK" sz="1800" b="0" i="0" u="none" strike="noStrike" baseline="0" dirty="0" err="1">
                <a:solidFill>
                  <a:srgbClr val="000000"/>
                </a:solidFill>
                <a:latin typeface="Tahoma" panose="020B0604030504040204" pitchFamily="34" charset="0"/>
              </a:rPr>
              <a:t>inak.ubu</a:t>
            </a:r>
            <a:r>
              <a:rPr lang="sk-SK" sz="1800" b="0" i="0" u="none" strike="noStrike" baseline="0" dirty="0">
                <a:solidFill>
                  <a:srgbClr val="000000"/>
                </a:solidFill>
                <a:latin typeface="Tahoma" panose="020B0604030504040204" pitchFamily="34" charset="0"/>
              </a:rPr>
              <a:t> poslancov novozvoleného obecného zastupiteľstva.</a:t>
            </a:r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B530640-A457-47AE-9475-92FC30E54A4B}" type="slidenum">
              <a:rPr lang="sk-SK" smtClean="0"/>
              <a:pPr/>
              <a:t>16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760545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k-SK" b="1" dirty="0"/>
              <a:t>Bežné príjmy rozpočtu tvoria</a:t>
            </a:r>
            <a:r>
              <a:rPr lang="sk-SK" dirty="0"/>
              <a:t>:</a:t>
            </a:r>
            <a:r>
              <a:rPr lang="sk-SK" baseline="0" dirty="0"/>
              <a:t> </a:t>
            </a:r>
            <a:r>
              <a:rPr lang="sk-SK" dirty="0"/>
              <a:t>vlastné príjmy (daňové a nedaňové),</a:t>
            </a:r>
            <a:r>
              <a:rPr lang="sk-SK" baseline="0" dirty="0"/>
              <a:t> </a:t>
            </a:r>
            <a:r>
              <a:rPr lang="sk-SK" dirty="0"/>
              <a:t>cudzie, získané príjmy.</a:t>
            </a:r>
          </a:p>
          <a:p>
            <a:r>
              <a:rPr lang="sk-SK" b="1" dirty="0"/>
              <a:t>Vlastné daňové a nedaňové príjmy rozpočtu</a:t>
            </a:r>
            <a:r>
              <a:rPr lang="sk-SK" dirty="0"/>
              <a:t> sú výnosy miestnych daní a miestneho poplatku podľa zákona č. </a:t>
            </a:r>
            <a:r>
              <a:rPr lang="sk-SK" dirty="0">
                <a:hlinkClick r:id="rId3"/>
              </a:rPr>
              <a:t>582/2004 Z. z.</a:t>
            </a:r>
            <a:r>
              <a:rPr lang="sk-SK" dirty="0"/>
              <a:t> o miestnych daniach a miestnom poplatku za komunálne odpady a drobné stavebné odpady a podiely na daniach v správe štátu podľa zákona č. </a:t>
            </a:r>
            <a:r>
              <a:rPr lang="sk-SK" dirty="0">
                <a:hlinkClick r:id="rId4"/>
              </a:rPr>
              <a:t>564/2004 Z. z.</a:t>
            </a:r>
            <a:r>
              <a:rPr lang="sk-SK" dirty="0"/>
              <a:t>, príjmy z podnikania a vlastníctva majetku obce a VÚC a príjmy z činnosti obce a VÚC a ich rozpočtových organizácií, t. j. administratívne poplatky, poplatky a platby za tovary a služby, pokuty, penále a iné sankcie za porušenie finančnej disciplíny uložené obcou a výnosy z finančných prostriedkov obce a VÚC.</a:t>
            </a:r>
          </a:p>
          <a:p>
            <a:r>
              <a:rPr lang="sk-SK" b="1" dirty="0"/>
              <a:t>Cudzie, získané príjmy rozpočtu</a:t>
            </a:r>
            <a:r>
              <a:rPr lang="sk-SK" dirty="0"/>
              <a:t> sú dary a výnosy z dobrovoľných zbierok v prospech obce a VÚC, avšak k najdôležitejším príjmom, ktoré obec a VÚC získava z cudzích zdrojov, patria bežné granty a transfery, t. j. dotácie zo štátneho rozpočtu na úhradu nákladov preneseného výkonu štátnej správy v súlade so zákonom o štátnom rozpočte na príslušný rozpočtový rok a dotácie zo štátnych fondov, ďalšie dotácie zo štátneho rozpočtu v súlade so zákonom o štátnom rozpočte na príslušný rozpočtový rok, účelové dotácie z rozpočtu VÚC alebo z rozpočtu inej obce na realizáciu zmlúv, napr. podľa </a:t>
            </a:r>
            <a:r>
              <a:rPr lang="sk-SK" dirty="0">
                <a:hlinkClick r:id="rId5"/>
              </a:rPr>
              <a:t>zákona o obecnom zriadení</a:t>
            </a:r>
            <a:r>
              <a:rPr lang="sk-SK" dirty="0"/>
              <a:t>, prostriedky z Európskej únie (EÚ) a iné prostriedky zo zahraničia poskytnuté na konkrétny účel.</a:t>
            </a:r>
          </a:p>
          <a:p>
            <a:r>
              <a:rPr lang="sk-SK" b="1" dirty="0"/>
              <a:t>Bežné výdavky rozpočtu</a:t>
            </a:r>
            <a:r>
              <a:rPr lang="sk-SK" dirty="0"/>
              <a:t> sú také výdavky, ktoré slúžia na výkon samosprávnych pôsobností obce a VÚC. Sú to aj výdavky na činnosť súvisiacu s riadnym hospodárením s hnuteľným a nehnuteľným majetkom obce a VÚC a na činnosti ako správa a údržba komunikácií, verejných priestranstiev, kultúrnych, športových a ďalších obecných zariadení, verejnoprospešné služby, zabezpečovanie zdravotnej starostlivosti, vzdelávania, kultúry, osvetovej činnosti, záujmovej umeleckej činnosti, telesnej kultúry a športu, ochrany spotrebiteľa, sociálna starostlivosť a iné.</a:t>
            </a:r>
          </a:p>
          <a:p>
            <a:r>
              <a:rPr lang="sk-SK" b="1" dirty="0"/>
              <a:t>Kapitálové príjmy rozpočtu tvoria:</a:t>
            </a:r>
            <a:r>
              <a:rPr lang="sk-SK" b="1" baseline="0" dirty="0"/>
              <a:t> </a:t>
            </a:r>
            <a:r>
              <a:rPr lang="sk-SK"/>
              <a:t>vlastné príjmy,</a:t>
            </a:r>
            <a:r>
              <a:rPr lang="sk-SK" baseline="0"/>
              <a:t> </a:t>
            </a:r>
            <a:r>
              <a:rPr lang="sk-SK"/>
              <a:t>cudzie</a:t>
            </a:r>
            <a:r>
              <a:rPr lang="sk-SK" dirty="0"/>
              <a:t>, získané príjmy.</a:t>
            </a:r>
          </a:p>
          <a:p>
            <a:r>
              <a:rPr lang="sk-SK" b="1" dirty="0"/>
              <a:t>Kapitálové príjmy rozpočtu</a:t>
            </a:r>
            <a:r>
              <a:rPr lang="sk-SK" dirty="0"/>
              <a:t> sú príjmy z prevodu vlastníctva majetku a združené investičné prostriedky. Kapitálové príjmy sú aj dary a výnosy z dobrovoľných zbierok v prospech obce a VÚC, pokiaľ sú určené na jej investičný rozvoj. Obec a VÚC získava kapitálové príjmy aj od iných subjektov. Medzi takto definované kapitálové príjmy patria kapitálové granty a transfery, t. j. prostriedky z EÚ a iné prostriedky zo zahraničia poskytnuté na konkrétny investičný účel, dotácie zo štátneho rozpočtu a zo štátnych fondov, účelové dotácie z rozpočtu VÚC alebo inej obce na realizáciu investičných zmlúv.</a:t>
            </a:r>
          </a:p>
          <a:p>
            <a:r>
              <a:rPr lang="sk-SK" b="1" dirty="0"/>
              <a:t>Kapitálové výdavky rozpočtu</a:t>
            </a:r>
            <a:r>
              <a:rPr lang="sk-SK" dirty="0"/>
              <a:t> slúžia na financovanie investičných potrieb obce a VÚC, predovšetkým na rozvojové programy schválené v koncepcii jej rozvoja.</a:t>
            </a:r>
          </a:p>
          <a:p>
            <a:r>
              <a:rPr lang="sk-SK" b="1" dirty="0"/>
              <a:t>Finančné operácie</a:t>
            </a:r>
            <a:r>
              <a:rPr lang="sk-SK" dirty="0"/>
              <a:t> sú súčasťou rozpočtu obce a VÚC, vykonávajú sa nimi prevody z peňažných fondov a realizujú sa návratné zdroje financovania a ich splácanie. Za finančné operácie sa považujú aj poskytnuté pôžičky a návratné finančné výpomoci z rozpočtu a ich splátky, vystavené a prijaté zmenky, predaj a obstaranie majetkových účastí.</a:t>
            </a:r>
          </a:p>
          <a:p>
            <a:r>
              <a:rPr lang="sk-SK" b="1" dirty="0"/>
              <a:t>Príjmové finančné operácie</a:t>
            </a:r>
            <a:r>
              <a:rPr lang="sk-SK" dirty="0"/>
              <a:t> sú príjmy z transakcií s finančnými aktívami a finančnými pasívami; v obciach a VÚC sú to najčastejšie príjmy zo splátok úverov, pôžičiek a návratných finančných výpomocí, prevody prostriedkov nevyčerpaných z minulých rokov a z peňažných fondov.</a:t>
            </a:r>
          </a:p>
          <a:p>
            <a:r>
              <a:rPr lang="sk-SK" b="1" dirty="0"/>
              <a:t>Výdavkové finančné operácie</a:t>
            </a:r>
            <a:r>
              <a:rPr lang="sk-SK" dirty="0"/>
              <a:t> sú výdavky z transakcií s finančnými aktívami a finančnými pasívami, t. j. prijaté úvery, pôžičky a návratné finančné výpomoci a splácanie istín.</a:t>
            </a:r>
          </a:p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530640-A457-47AE-9475-92FC30E54A4B}" type="slidenum">
              <a:rPr lang="sk-SK" smtClean="0"/>
              <a:pPr/>
              <a:t>18</a:t>
            </a:fld>
            <a:endParaRPr lang="sk-S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ĺžni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ĺžni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ĺžni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ĺžni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ĺžni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/>
              <a:t>Kliknite sem a upravte štýl predlohy podnadpisov.</a:t>
            </a:r>
            <a:endParaRPr kumimoji="0" lang="en-US"/>
          </a:p>
        </p:txBody>
      </p:sp>
      <p:sp>
        <p:nvSpPr>
          <p:cNvPr id="28" name="Zástupný symbol dátumu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25. 1. 2023</a:t>
            </a:fld>
            <a:endParaRPr lang="sk-SK"/>
          </a:p>
        </p:txBody>
      </p:sp>
      <p:sp>
        <p:nvSpPr>
          <p:cNvPr id="17" name="Zástupný symbol päty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ĺžni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25. 1. 2023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Z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ĺžni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ĺžni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ĺžni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ĺžni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ĺžni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ĺžni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ovná spojnica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25. 1. 2023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25. 1. 2023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Zástupný symbol obsahu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ĺžni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ĺžni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ĺžni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ĺžni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ĺžni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ĺžni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13" name="Obdĺžni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ĺžni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25. 1. 2023</a:t>
            </a:fld>
            <a:endParaRPr lang="sk-SK"/>
          </a:p>
        </p:txBody>
      </p:sp>
      <p:sp>
        <p:nvSpPr>
          <p:cNvPr id="8" name="Rovná spojnica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6A812B65-9A1B-42FF-8DDA-365A2B0950AF}" type="datetimeFigureOut">
              <a:rPr lang="sk-SK" smtClean="0"/>
              <a:pPr/>
              <a:t>25. 1. 2023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Rovná spojnica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obsahu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12" name="Zástupný symbol obsahu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ani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vná spojnica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ĺžni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ĺžni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ĺžni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ĺžni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ĺžni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ĺžni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25. 1. 2023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sk-SK"/>
          </a:p>
        </p:txBody>
      </p:sp>
      <p:sp>
        <p:nvSpPr>
          <p:cNvPr id="15" name="Rovná spojnica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ĺžni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obsahu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26" name="Zástupný symbol obsahu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25. 1. 2023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ĺžni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ĺžni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ĺžni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ĺžni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ĺžni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ĺžni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25. 1. 2023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ĺžni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ĺžni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ĺžni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ĺžni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ĺžni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ĺžni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8" name="Obdĺžni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obsahu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1" name="Obdĺžni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25. 1. 2023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vná spojnica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ĺžni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ĺžni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ĺžni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ĺžni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ĺžni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ĺžni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ĺžni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/>
              <a:t>Ak chcete pridať obrázok, kliknite na ikonu</a:t>
            </a:r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22" name="Obdĺžni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6A812B65-9A1B-42FF-8DDA-365A2B0950AF}" type="datetimeFigureOut">
              <a:rPr lang="sk-SK" smtClean="0"/>
              <a:pPr/>
              <a:t>25. 1. 2023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ĺžni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ĺžni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ĺžni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ĺžni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ĺžni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dátumu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6A812B65-9A1B-42FF-8DDA-365A2B0950AF}" type="datetimeFigureOut">
              <a:rPr lang="sk-SK" smtClean="0"/>
              <a:pPr/>
              <a:t>25. 1. 2023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sk-SK"/>
          </a:p>
        </p:txBody>
      </p:sp>
      <p:sp>
        <p:nvSpPr>
          <p:cNvPr id="8" name="Obdĺžni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ovná spojnica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čísla snímky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2" name="Zástupný symbol nadpisu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/>
              <a:t>Kliknite sem a upravte štýly predlohy textu.</a:t>
            </a:r>
          </a:p>
          <a:p>
            <a:pPr lvl="1" eaLnBrk="1" latinLnBrk="0" hangingPunct="1"/>
            <a:r>
              <a:rPr kumimoji="0" lang="sk-SK"/>
              <a:t>Druhá úroveň</a:t>
            </a:r>
          </a:p>
          <a:p>
            <a:pPr lvl="2" eaLnBrk="1" latinLnBrk="0" hangingPunct="1"/>
            <a:r>
              <a:rPr kumimoji="0" lang="sk-SK"/>
              <a:t>Tretia úroveň</a:t>
            </a:r>
          </a:p>
          <a:p>
            <a:pPr lvl="3" eaLnBrk="1" latinLnBrk="0" hangingPunct="1"/>
            <a:r>
              <a:rPr kumimoji="0" lang="sk-SK"/>
              <a:t>Štvrtá úroveň</a:t>
            </a:r>
          </a:p>
          <a:p>
            <a:pPr lvl="4" eaLnBrk="1" latinLnBrk="0" hangingPunct="1"/>
            <a:r>
              <a:rPr kumimoji="0" lang="sk-SK"/>
              <a:t>Piata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zakonypreludi.sk/zz/1990-369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zakonypreludi.sk/zz/1990-369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zakonypreludi.sk/zz/1990-369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zakonypreludi.sk/zz/1990-369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657600"/>
            <a:ext cx="6400800" cy="1676400"/>
          </a:xfrm>
        </p:spPr>
        <p:txBody>
          <a:bodyPr>
            <a:normAutofit fontScale="77500" lnSpcReduction="20000"/>
          </a:bodyPr>
          <a:lstStyle/>
          <a:p>
            <a:endParaRPr lang="sk-SK" sz="4000" dirty="0"/>
          </a:p>
          <a:p>
            <a:endParaRPr lang="sk-SK" sz="3200" dirty="0"/>
          </a:p>
          <a:p>
            <a:r>
              <a:rPr lang="sk-SK" sz="3200" dirty="0"/>
              <a:t>Ing. Miloš Mičega</a:t>
            </a:r>
          </a:p>
          <a:p>
            <a:r>
              <a:rPr lang="sk-SK" sz="3200" dirty="0"/>
              <a:t>02/2021</a:t>
            </a: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81000" y="1752601"/>
            <a:ext cx="8534400" cy="2362199"/>
          </a:xfrm>
        </p:spPr>
        <p:txBody>
          <a:bodyPr>
            <a:noAutofit/>
          </a:bodyPr>
          <a:lstStyle/>
          <a:p>
            <a:br>
              <a:rPr lang="sk-SK" sz="6600" dirty="0"/>
            </a:br>
            <a:r>
              <a:rPr lang="sk-SK" sz="6600" dirty="0"/>
              <a:t>SAMOSPRÁVA</a:t>
            </a:r>
            <a:br>
              <a:rPr lang="sk-SK" sz="5400" dirty="0"/>
            </a:br>
            <a:br>
              <a:rPr lang="sk-SK" sz="5400" dirty="0"/>
            </a:br>
            <a:r>
              <a:rPr lang="sk-SK" sz="4000" dirty="0"/>
              <a:t>ako súčasť verejnej správy a základy jej fungovania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Vláda Slovenskej republiky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sz="2800" i="1" dirty="0"/>
              <a:t>Najvyšším článkom každého hierarchického organizačného usporiadania sústavy štátnej správy je vláda ako najvyšší orgán štátnej správy. </a:t>
            </a:r>
          </a:p>
          <a:p>
            <a:endParaRPr lang="sk-SK" sz="2800" i="1" dirty="0"/>
          </a:p>
          <a:p>
            <a:r>
              <a:rPr lang="sk-SK" dirty="0"/>
              <a:t>Vláda završuje všetky sústavy orgánov </a:t>
            </a:r>
            <a:r>
              <a:rPr lang="sk-SK" i="1" dirty="0"/>
              <a:t>štátnej správy, a to bez ohľadu na počet stupňov. </a:t>
            </a:r>
            <a:endParaRPr lang="sk-SK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Členenie samosprávy </a:t>
            </a:r>
          </a:p>
        </p:txBody>
      </p:sp>
      <p:graphicFrame>
        <p:nvGraphicFramePr>
          <p:cNvPr id="4" name="Zástupný symbol obsahu 3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OBEC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/>
              <a:t>Základný právnym predpisom je zákon č. 369/1990 Zb. o obecnom zriadení</a:t>
            </a:r>
          </a:p>
          <a:p>
            <a:r>
              <a:rPr lang="sk-SK" dirty="0"/>
              <a:t>Obec je samostatný územný samosprávny a správny celok Slovenskej republiky; združuje osoby, ktoré majú na jej území trvalý pobyt.</a:t>
            </a:r>
          </a:p>
          <a:p>
            <a:pPr>
              <a:buNone/>
            </a:pPr>
            <a:endParaRPr lang="sk-SK" dirty="0"/>
          </a:p>
          <a:p>
            <a:r>
              <a:rPr lang="sk-SK" dirty="0"/>
              <a:t>Obec je právnickou osobou, ktorá za podmienok ustanovených zákonom samostatne hospodári s vlastným majetkom a s vlastnými príjmami.</a:t>
            </a:r>
          </a:p>
          <a:p>
            <a:pPr marL="0" indent="0">
              <a:buNone/>
            </a:pPr>
            <a:r>
              <a:rPr lang="sk-SK" dirty="0"/>
              <a:t>				(porovnávame so štátom)</a:t>
            </a:r>
          </a:p>
          <a:p>
            <a:endParaRPr lang="sk-SK" dirty="0"/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id="{4263D714-37BE-484A-9CA9-EDA3DB01ED5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067215">
            <a:off x="8008250" y="5137380"/>
            <a:ext cx="673566" cy="874426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/>
              <a:t>Obyvatelia obce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k-SK" dirty="0"/>
              <a:t>Obyvateľom obce je osoba, ktorá má na území obce trvalý pobyt. Obyvateľ má svoje zákonné práva aj povinnosti. </a:t>
            </a:r>
          </a:p>
          <a:p>
            <a:endParaRPr lang="sk-SK" dirty="0"/>
          </a:p>
          <a:p>
            <a:r>
              <a:rPr lang="pl-PL" dirty="0"/>
              <a:t>Na samospráve obce má právo podieľať sa aj ten, kto</a:t>
            </a:r>
          </a:p>
          <a:p>
            <a:pPr marL="514350" indent="-514350">
              <a:buAutoNum type="alphaLcParenR"/>
            </a:pPr>
            <a:r>
              <a:rPr lang="sk-SK" dirty="0"/>
              <a:t>má na území obce nehnuteľný majetok alebo v obci platí miestnu daň alebo miestny poplatok,</a:t>
            </a:r>
          </a:p>
          <a:p>
            <a:pPr marL="514350" indent="-514350">
              <a:buAutoNum type="alphaLcParenR"/>
            </a:pPr>
            <a:r>
              <a:rPr lang="pl-PL" dirty="0"/>
              <a:t>je v obci prihlásený na prechodný pobyt,</a:t>
            </a:r>
          </a:p>
          <a:p>
            <a:pPr marL="514350" indent="-514350">
              <a:buAutoNum type="alphaLcParenR"/>
            </a:pPr>
            <a:r>
              <a:rPr lang="sk-SK" dirty="0"/>
              <a:t>má čestné občianstvo obce.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/>
              <a:t>Samospráva obce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/>
              <a:t>Samosprávu obce vykonávajú obyvatelia obce</a:t>
            </a:r>
          </a:p>
          <a:p>
            <a:pPr>
              <a:buNone/>
            </a:pPr>
            <a:r>
              <a:rPr lang="sk-SK" dirty="0"/>
              <a:t>a) orgánmi obce,</a:t>
            </a:r>
          </a:p>
          <a:p>
            <a:pPr>
              <a:buNone/>
            </a:pPr>
            <a:r>
              <a:rPr lang="sk-SK" dirty="0"/>
              <a:t>b) miestnym referendom,</a:t>
            </a:r>
          </a:p>
          <a:p>
            <a:pPr>
              <a:buNone/>
            </a:pPr>
            <a:r>
              <a:rPr lang="sk-SK" dirty="0"/>
              <a:t>c) zhromaždením obyvateľov obce.</a:t>
            </a:r>
          </a:p>
          <a:p>
            <a:pPr>
              <a:buNone/>
            </a:pPr>
            <a:endParaRPr lang="sk-SK" dirty="0"/>
          </a:p>
          <a:p>
            <a:r>
              <a:rPr lang="sk-SK" dirty="0"/>
              <a:t>Ak zákon o obecnom zriadení pri úprave pôsobnosti obce neustanovuje, že ide o výkon prenesenej pôsobnosti štátnej správy, platí, že ide o výkon samosprávnej pôsobnosti obce.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Orgány obce</a:t>
            </a:r>
          </a:p>
        </p:txBody>
      </p:sp>
      <p:graphicFrame>
        <p:nvGraphicFramePr>
          <p:cNvPr id="4" name="Zástupný symbol obsahu 3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Trojdelenie</a:t>
            </a:r>
            <a:r>
              <a:rPr lang="sk-SK" dirty="0"/>
              <a:t> moci v samospráve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sk-SK" b="1" dirty="0"/>
              <a:t>V štruktúre orgánov obce sa prejavuje tzv. </a:t>
            </a:r>
            <a:r>
              <a:rPr lang="sk-SK" b="1" dirty="0" err="1"/>
              <a:t>trojdelenie</a:t>
            </a:r>
            <a:r>
              <a:rPr lang="sk-SK" b="1" dirty="0"/>
              <a:t> moci:</a:t>
            </a:r>
          </a:p>
          <a:p>
            <a:pPr>
              <a:buNone/>
            </a:pPr>
            <a:endParaRPr lang="sk-SK" b="1" dirty="0"/>
          </a:p>
          <a:p>
            <a:pPr marL="514350" indent="-514350">
              <a:buAutoNum type="arabicPeriod"/>
            </a:pPr>
            <a:r>
              <a:rPr lang="sk-SK" dirty="0"/>
              <a:t>Obecné zastupiteľstvo – „zákonodarná“ moc</a:t>
            </a:r>
          </a:p>
          <a:p>
            <a:pPr marL="514350" indent="-514350">
              <a:buAutoNum type="arabicPeriod"/>
            </a:pPr>
            <a:r>
              <a:rPr lang="sk-SK" dirty="0"/>
              <a:t>Starosta obce – „výkonná“ moc</a:t>
            </a:r>
          </a:p>
          <a:p>
            <a:pPr>
              <a:buNone/>
            </a:pPr>
            <a:endParaRPr lang="sk-SK" dirty="0"/>
          </a:p>
          <a:p>
            <a:pPr>
              <a:buNone/>
            </a:pPr>
            <a:r>
              <a:rPr lang="sk-SK" dirty="0"/>
              <a:t>Samostatné postavenie má:</a:t>
            </a:r>
          </a:p>
          <a:p>
            <a:pPr>
              <a:buNone/>
            </a:pPr>
            <a:r>
              <a:rPr lang="sk-SK" dirty="0"/>
              <a:t>3. Hlavný kontrolór obce – moc „kontrolná</a:t>
            </a:r>
          </a:p>
          <a:p>
            <a:pPr>
              <a:buNone/>
            </a:pPr>
            <a:endParaRPr lang="sk-SK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Prenesený výkon štátnej správy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/>
              <a:t>Na obec možno zákonom preniesť niektoré úlohy štátnej správy, ak je ich plnenie týmto spôsobom racionálnejšie a efektívnejšie. </a:t>
            </a:r>
          </a:p>
          <a:p>
            <a:pPr>
              <a:buNone/>
            </a:pPr>
            <a:endParaRPr lang="sk-SK" dirty="0"/>
          </a:p>
          <a:p>
            <a:r>
              <a:rPr lang="sk-SK" dirty="0"/>
              <a:t>S prenesením úloh na obec štát poskytne obci potrebné finančné a iné materiálne prostriedky.</a:t>
            </a:r>
          </a:p>
          <a:p>
            <a:pPr>
              <a:buNone/>
            </a:pPr>
            <a:endParaRPr lang="sk-SK" dirty="0"/>
          </a:p>
          <a:p>
            <a:r>
              <a:rPr lang="sk-SK" dirty="0"/>
              <a:t>Výkon štátnej správy prenesený na obec zákonom riadi a kontroluje vláda.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Rozpočet obce</a:t>
            </a:r>
          </a:p>
        </p:txBody>
      </p:sp>
      <p:graphicFrame>
        <p:nvGraphicFramePr>
          <p:cNvPr id="4" name="Zástupný symbol obsahu 3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Rozpočtový proces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sk-SK" b="1" dirty="0"/>
              <a:t>Rozdelenie do niekoľkých činností:</a:t>
            </a:r>
          </a:p>
          <a:p>
            <a:pPr marL="514350" indent="-514350">
              <a:buNone/>
            </a:pPr>
            <a:endParaRPr lang="sk-SK" b="1" dirty="0"/>
          </a:p>
          <a:p>
            <a:pPr marL="514350" indent="-514350">
              <a:buAutoNum type="arabicPeriod"/>
            </a:pPr>
            <a:r>
              <a:rPr lang="sk-SK" dirty="0"/>
              <a:t>Tvorba rozpočtu – príprava, zostavenie a schválenie rozpočtu.</a:t>
            </a:r>
          </a:p>
          <a:p>
            <a:pPr marL="514350" indent="-514350">
              <a:buAutoNum type="arabicPeriod"/>
            </a:pPr>
            <a:r>
              <a:rPr lang="sk-SK" dirty="0"/>
              <a:t>Rozpis a realizácia rozpočtu.</a:t>
            </a:r>
          </a:p>
          <a:p>
            <a:pPr marL="514350" indent="-514350">
              <a:buAutoNum type="arabicPeriod"/>
            </a:pPr>
            <a:r>
              <a:rPr lang="sk-SK" dirty="0"/>
              <a:t>Analýza a priebežné monitorovanie rozpočtu.</a:t>
            </a:r>
          </a:p>
          <a:p>
            <a:pPr marL="514350" indent="-514350">
              <a:buAutoNum type="arabicPeriod"/>
            </a:pPr>
            <a:r>
              <a:rPr lang="sk-SK" dirty="0"/>
              <a:t>Hodnotenie rozpočtu.</a:t>
            </a:r>
          </a:p>
          <a:p>
            <a:pPr marL="514350" indent="-514350">
              <a:buAutoNum type="arabicPeriod"/>
            </a:pPr>
            <a:r>
              <a:rPr lang="sk-SK" dirty="0"/>
              <a:t>Zostavenie a schválenie záverečného účtu.</a:t>
            </a:r>
          </a:p>
          <a:p>
            <a:pPr>
              <a:buNone/>
            </a:pPr>
            <a:endParaRPr lang="sk-SK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ÚVOD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k-SK" b="1" dirty="0"/>
              <a:t>Dobrý deň!</a:t>
            </a:r>
          </a:p>
          <a:p>
            <a:r>
              <a:rPr lang="sk-SK" dirty="0"/>
              <a:t>Mojou snahou bolo pripraviť jednoduchú prezentáciu o verejnej správe zameranej na fungovanie samosprávy a prepojení na štátnu správu.  </a:t>
            </a:r>
          </a:p>
          <a:p>
            <a:r>
              <a:rPr lang="sk-SK" dirty="0"/>
              <a:t>Táto prezentácia je mojou prvotinou, preto Vás vopred žiadam o zhovievavosť.  </a:t>
            </a:r>
          </a:p>
          <a:p>
            <a:pPr>
              <a:buNone/>
            </a:pPr>
            <a:endParaRPr lang="sk-SK" dirty="0"/>
          </a:p>
          <a:p>
            <a:r>
              <a:rPr lang="sk-SK" b="1" dirty="0"/>
              <a:t>Takže skúsim to takto</a:t>
            </a:r>
          </a:p>
        </p:txBody>
      </p:sp>
      <p:pic>
        <p:nvPicPr>
          <p:cNvPr id="4" name="Obrázok 3" descr="e01578b379a47d789aebb98913fd6f06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43600" y="4495800"/>
            <a:ext cx="2133600" cy="1490186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/>
              <a:t>Všeobecne záväzné nariadenia obce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/>
              <a:t>Obec môže vo veciach územnej samosprávy vydávať nariadenia (VZN)</a:t>
            </a:r>
          </a:p>
          <a:p>
            <a:endParaRPr lang="sk-SK" dirty="0"/>
          </a:p>
          <a:p>
            <a:r>
              <a:rPr lang="sk-SK" b="1" dirty="0"/>
              <a:t>VZN </a:t>
            </a:r>
          </a:p>
          <a:p>
            <a:pPr>
              <a:buFontTx/>
              <a:buChar char="-"/>
            </a:pPr>
            <a:r>
              <a:rPr lang="sk-SK" dirty="0"/>
              <a:t>Samosprávna pôsobnosť.</a:t>
            </a:r>
          </a:p>
          <a:p>
            <a:pPr>
              <a:buFontTx/>
              <a:buChar char="-"/>
            </a:pPr>
            <a:r>
              <a:rPr lang="sk-SK" dirty="0"/>
              <a:t>Na základe splnomocnenia.</a:t>
            </a:r>
          </a:p>
          <a:p>
            <a:pPr>
              <a:buFontTx/>
              <a:buChar char="-"/>
            </a:pPr>
            <a:endParaRPr lang="sk-SK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Zákon o obciach – časť I.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sk-SK" b="1">
                <a:hlinkClick r:id="rId2" tooltip="§ 1 - Základné ustanovenie"/>
              </a:rPr>
              <a:t>PRVÁ ČASŤ – POSTAVENIE OBCÍ </a:t>
            </a:r>
            <a:r>
              <a:rPr lang="sk-SK">
                <a:hlinkClick r:id="rId2" tooltip="§ 1 - Základné ustanovenie"/>
              </a:rPr>
              <a:t>(§ 1 - § 9)</a:t>
            </a:r>
          </a:p>
          <a:p>
            <a:pPr>
              <a:buNone/>
            </a:pPr>
            <a:r>
              <a:rPr lang="sk-SK">
                <a:hlinkClick r:id="rId2" tooltip="§ 1 - Základné ustanovenie"/>
              </a:rPr>
              <a:t>§ 1 - Základné ustanovenie</a:t>
            </a:r>
            <a:endParaRPr lang="sk-SK"/>
          </a:p>
          <a:p>
            <a:pPr>
              <a:buNone/>
            </a:pPr>
            <a:r>
              <a:rPr lang="sk-SK">
                <a:hlinkClick r:id="rId2" tooltip="§ 1a - Názov obce"/>
              </a:rPr>
              <a:t>§ 1a - Názov obce</a:t>
            </a:r>
            <a:endParaRPr lang="sk-SK"/>
          </a:p>
          <a:p>
            <a:pPr>
              <a:buNone/>
            </a:pPr>
            <a:r>
              <a:rPr lang="sk-SK">
                <a:hlinkClick r:id="rId2" tooltip="§ 1b - Symboly obce"/>
              </a:rPr>
              <a:t>§ 1b - Symboly obce</a:t>
            </a:r>
            <a:endParaRPr lang="sk-SK"/>
          </a:p>
          <a:p>
            <a:pPr>
              <a:buNone/>
            </a:pPr>
            <a:r>
              <a:rPr lang="sk-SK">
                <a:hlinkClick r:id="rId2" tooltip="§ 2 - Územie obce"/>
              </a:rPr>
              <a:t>§ 2 - Územie obce</a:t>
            </a:r>
            <a:endParaRPr lang="sk-SK"/>
          </a:p>
          <a:p>
            <a:pPr>
              <a:buNone/>
            </a:pPr>
            <a:r>
              <a:rPr lang="sk-SK">
                <a:hlinkClick r:id="rId2" tooltip="§ 2a - Zlučovanie a rozdelenie obce"/>
              </a:rPr>
              <a:t>§ 2a - Zlučovanie a rozdelenie obce</a:t>
            </a:r>
            <a:endParaRPr lang="sk-SK"/>
          </a:p>
          <a:p>
            <a:pPr>
              <a:buNone/>
            </a:pPr>
            <a:r>
              <a:rPr lang="sk-SK">
                <a:hlinkClick r:id="rId2" tooltip="§ 2aa - Pričlenenie obce"/>
              </a:rPr>
              <a:t>§ 2aa - Pričlenenie obce</a:t>
            </a:r>
            <a:endParaRPr lang="sk-SK"/>
          </a:p>
          <a:p>
            <a:pPr>
              <a:buNone/>
            </a:pPr>
            <a:r>
              <a:rPr lang="sk-SK">
                <a:hlinkClick r:id="rId2" tooltip="§ 2b - Označovanie ulíc a iných verejných priestranstiev"/>
              </a:rPr>
              <a:t>§ 2b - Označovanie ulíc a iných verejných priestranstiev</a:t>
            </a:r>
            <a:endParaRPr lang="sk-SK"/>
          </a:p>
          <a:p>
            <a:pPr>
              <a:buNone/>
            </a:pPr>
            <a:r>
              <a:rPr lang="sk-SK">
                <a:hlinkClick r:id="rId2" tooltip="§ 2c - Číslovanie budov"/>
              </a:rPr>
              <a:t>§ 2c - Číslovanie budov</a:t>
            </a:r>
            <a:endParaRPr lang="sk-SK"/>
          </a:p>
          <a:p>
            <a:pPr>
              <a:buNone/>
            </a:pPr>
            <a:r>
              <a:rPr lang="sk-SK">
                <a:hlinkClick r:id="rId2" tooltip="§ 2d"/>
              </a:rPr>
              <a:t>§ 2d</a:t>
            </a:r>
            <a:endParaRPr lang="sk-SK"/>
          </a:p>
          <a:p>
            <a:pPr>
              <a:buNone/>
            </a:pPr>
            <a:r>
              <a:rPr lang="sk-SK">
                <a:hlinkClick r:id="rId2" tooltip="§ 3 - Obyvatelia obce"/>
              </a:rPr>
              <a:t>§ 3 - Obyvatelia obce</a:t>
            </a:r>
            <a:endParaRPr lang="sk-SK"/>
          </a:p>
          <a:p>
            <a:pPr>
              <a:buNone/>
            </a:pPr>
            <a:r>
              <a:rPr lang="sk-SK">
                <a:hlinkClick r:id="rId2" tooltip="§ 4 - Samospráva obce"/>
              </a:rPr>
              <a:t>§ 4 - Samospráva obce</a:t>
            </a:r>
            <a:endParaRPr lang="sk-SK"/>
          </a:p>
          <a:p>
            <a:pPr>
              <a:buNone/>
            </a:pPr>
            <a:r>
              <a:rPr lang="sk-SK">
                <a:hlinkClick r:id="rId2" tooltip="§ 5 - Vzťah štátu a obce"/>
              </a:rPr>
              <a:t>§ 5 - Vzťah štátu a obce</a:t>
            </a:r>
            <a:endParaRPr lang="sk-SK"/>
          </a:p>
          <a:p>
            <a:pPr>
              <a:buNone/>
            </a:pPr>
            <a:r>
              <a:rPr lang="sk-SK">
                <a:hlinkClick r:id="rId2" tooltip="§ 6 - Všeobecne záväzné nariadenia obce"/>
              </a:rPr>
              <a:t>§ 6 - Všeobecne záväzné nariadenia obce</a:t>
            </a:r>
            <a:endParaRPr lang="sk-SK"/>
          </a:p>
          <a:p>
            <a:pPr>
              <a:buNone/>
            </a:pPr>
            <a:r>
              <a:rPr lang="sk-SK">
                <a:hlinkClick r:id="rId2" tooltip="§ 6a"/>
              </a:rPr>
              <a:t>§ 6a</a:t>
            </a:r>
            <a:endParaRPr lang="sk-SK"/>
          </a:p>
          <a:p>
            <a:pPr>
              <a:buNone/>
            </a:pPr>
            <a:r>
              <a:rPr lang="sk-SK">
                <a:hlinkClick r:id="rId2" tooltip="§ 6b"/>
              </a:rPr>
              <a:t>§ 6b</a:t>
            </a:r>
            <a:endParaRPr lang="sk-SK"/>
          </a:p>
          <a:p>
            <a:pPr>
              <a:buNone/>
            </a:pPr>
            <a:r>
              <a:rPr lang="sk-SK">
                <a:hlinkClick r:id="rId2" tooltip="§ 7 - Financovanie obce"/>
              </a:rPr>
              <a:t>§ 7 - Financovanie obce</a:t>
            </a:r>
            <a:endParaRPr lang="sk-SK"/>
          </a:p>
          <a:p>
            <a:pPr>
              <a:buNone/>
            </a:pPr>
            <a:r>
              <a:rPr lang="sk-SK">
                <a:hlinkClick r:id="rId2" tooltip="§ 8 - Majetok obce"/>
              </a:rPr>
              <a:t>§ 8 - Majetok obce</a:t>
            </a:r>
            <a:endParaRPr lang="sk-SK"/>
          </a:p>
          <a:p>
            <a:pPr>
              <a:buNone/>
            </a:pPr>
            <a:r>
              <a:rPr lang="sk-SK">
                <a:hlinkClick r:id="rId2" tooltip="§ 9 - Rozpočet obce"/>
              </a:rPr>
              <a:t>§ 9 - Rozpočet obce</a:t>
            </a:r>
            <a:endParaRPr lang="sk-SK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Zákon o obciach – časť II.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sk-SK" b="1" dirty="0">
                <a:hlinkClick r:id="rId2"/>
              </a:rPr>
              <a:t>DRUHÁ ČASŤ - ORGÁNY OBCE</a:t>
            </a:r>
            <a:r>
              <a:rPr lang="sk-SK" b="1" dirty="0"/>
              <a:t> </a:t>
            </a:r>
            <a:r>
              <a:rPr lang="sk-SK" dirty="0"/>
              <a:t>(§ 10 - § 19)</a:t>
            </a:r>
          </a:p>
          <a:p>
            <a:pPr>
              <a:buNone/>
            </a:pPr>
            <a:r>
              <a:rPr lang="sk-SK" dirty="0">
                <a:hlinkClick r:id="rId2" tooltip="§ 10 - Základné ustanovenie"/>
              </a:rPr>
              <a:t>§ 10 - Základné ustanovenie</a:t>
            </a:r>
            <a:endParaRPr lang="sk-SK" dirty="0"/>
          </a:p>
          <a:p>
            <a:pPr>
              <a:buNone/>
            </a:pPr>
            <a:r>
              <a:rPr lang="sk-SK" dirty="0">
                <a:hlinkClick r:id="rId2" tooltip="§ 11 - Obecné zastupiteľstvo"/>
              </a:rPr>
              <a:t>§ 11 - Obecné zastupiteľstvo</a:t>
            </a:r>
            <a:endParaRPr lang="sk-SK" dirty="0"/>
          </a:p>
          <a:p>
            <a:pPr>
              <a:buNone/>
            </a:pPr>
            <a:r>
              <a:rPr lang="sk-SK" dirty="0">
                <a:hlinkClick r:id="rId2" tooltip="§ 11a"/>
              </a:rPr>
              <a:t>§ 11a</a:t>
            </a:r>
            <a:endParaRPr lang="sk-SK" dirty="0"/>
          </a:p>
          <a:p>
            <a:pPr>
              <a:buNone/>
            </a:pPr>
            <a:r>
              <a:rPr lang="sk-SK" dirty="0">
                <a:hlinkClick r:id="rId2" tooltip="§ 11b - Zhromaždenie obyvateľov obce"/>
              </a:rPr>
              <a:t>§ 11b - Zhromaždenie obyvateľov obce</a:t>
            </a:r>
            <a:endParaRPr lang="sk-SK" dirty="0"/>
          </a:p>
          <a:p>
            <a:pPr>
              <a:buNone/>
            </a:pPr>
            <a:r>
              <a:rPr lang="sk-SK" dirty="0">
                <a:hlinkClick r:id="rId2" tooltip="§ 12 - Rokovanie obecného zastupiteľstva"/>
              </a:rPr>
              <a:t>§ 12 - Rokovanie obecného zastupiteľstva</a:t>
            </a:r>
            <a:endParaRPr lang="sk-SK" dirty="0"/>
          </a:p>
          <a:p>
            <a:pPr>
              <a:buNone/>
            </a:pPr>
            <a:r>
              <a:rPr lang="sk-SK" dirty="0">
                <a:hlinkClick r:id="rId2" tooltip="Starosta"/>
              </a:rPr>
              <a:t>Starosta</a:t>
            </a:r>
            <a:r>
              <a:rPr lang="sk-SK" dirty="0"/>
              <a:t>(§ 13 - § 17)</a:t>
            </a:r>
          </a:p>
          <a:p>
            <a:pPr>
              <a:buNone/>
            </a:pPr>
            <a:r>
              <a:rPr lang="sk-SK" dirty="0">
                <a:hlinkClick r:id="rId2" tooltip="Hlavný kontrolór"/>
              </a:rPr>
              <a:t>Hlavný kontrolór</a:t>
            </a:r>
            <a:r>
              <a:rPr lang="sk-SK" dirty="0"/>
              <a:t>(§ 18 - § 19)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Zákon o obciach – časť III. – V.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sk-SK" b="1" dirty="0">
                <a:hlinkClick r:id="rId2"/>
              </a:rPr>
              <a:t>TRETIA ČASŤ - SPOLUPRÁCA OBCÍ</a:t>
            </a:r>
            <a:r>
              <a:rPr lang="sk-SK" dirty="0"/>
              <a:t> (§ 20 - § 21) </a:t>
            </a:r>
          </a:p>
          <a:p>
            <a:pPr>
              <a:buNone/>
            </a:pPr>
            <a:r>
              <a:rPr lang="sk-SK" dirty="0">
                <a:hlinkClick r:id="rId2" tooltip="Vnútroštátna spolupráca"/>
              </a:rPr>
              <a:t>Vnútroštátna spolupráca</a:t>
            </a:r>
            <a:r>
              <a:rPr lang="sk-SK" dirty="0"/>
              <a:t>(§ 20 - § 20a)</a:t>
            </a:r>
          </a:p>
          <a:p>
            <a:pPr>
              <a:buNone/>
            </a:pPr>
            <a:r>
              <a:rPr lang="sk-SK" dirty="0">
                <a:hlinkClick r:id="rId2" tooltip="Združenie obcí"/>
              </a:rPr>
              <a:t>Združenie obcí</a:t>
            </a:r>
            <a:r>
              <a:rPr lang="sk-SK" dirty="0"/>
              <a:t>(§ 20b - § 21)</a:t>
            </a:r>
          </a:p>
          <a:p>
            <a:pPr>
              <a:buNone/>
            </a:pPr>
            <a:r>
              <a:rPr lang="sk-SK" b="1" dirty="0">
                <a:hlinkClick r:id="rId2"/>
              </a:rPr>
              <a:t>ŠTVRTÁ ČASŤ - MESTÁ</a:t>
            </a:r>
            <a:r>
              <a:rPr lang="sk-SK" b="1" dirty="0"/>
              <a:t> </a:t>
            </a:r>
            <a:r>
              <a:rPr lang="sk-SK" dirty="0"/>
              <a:t>(§ 22 - § 24) </a:t>
            </a:r>
          </a:p>
          <a:p>
            <a:pPr>
              <a:buNone/>
            </a:pPr>
            <a:r>
              <a:rPr lang="sk-SK" dirty="0">
                <a:hlinkClick r:id="rId2" tooltip="§ 22 - Vyhlásenie obce za mesto"/>
              </a:rPr>
              <a:t>§ 22 - Vyhlásenie obce za mesto</a:t>
            </a:r>
            <a:endParaRPr lang="sk-SK" dirty="0"/>
          </a:p>
          <a:p>
            <a:pPr>
              <a:buNone/>
            </a:pPr>
            <a:r>
              <a:rPr lang="sk-SK" dirty="0">
                <a:hlinkClick r:id="rId2" tooltip="§ 22a"/>
              </a:rPr>
              <a:t>§ 22a</a:t>
            </a:r>
            <a:endParaRPr lang="sk-SK" dirty="0"/>
          </a:p>
          <a:p>
            <a:pPr>
              <a:buNone/>
            </a:pPr>
            <a:r>
              <a:rPr lang="sk-SK" dirty="0">
                <a:hlinkClick r:id="rId2" tooltip="§ 23 - Výbory v mestských častiach"/>
              </a:rPr>
              <a:t>§ 23 - Výbory v mestských častiach</a:t>
            </a:r>
            <a:endParaRPr lang="sk-SK" dirty="0"/>
          </a:p>
          <a:p>
            <a:pPr>
              <a:buNone/>
            </a:pPr>
            <a:r>
              <a:rPr lang="sk-SK" dirty="0">
                <a:hlinkClick r:id="rId2" tooltip="§ 24 - Orgány mesta"/>
              </a:rPr>
              <a:t>§ 24 - Orgány mesta</a:t>
            </a:r>
            <a:endParaRPr lang="sk-SK" dirty="0"/>
          </a:p>
          <a:p>
            <a:pPr>
              <a:buNone/>
            </a:pPr>
            <a:r>
              <a:rPr lang="sk-SK" b="1" dirty="0">
                <a:hlinkClick r:id="rId2"/>
              </a:rPr>
              <a:t>PIATA ČASŤ - POSLANCI</a:t>
            </a:r>
            <a:r>
              <a:rPr lang="sk-SK" b="1" dirty="0"/>
              <a:t> </a:t>
            </a:r>
            <a:r>
              <a:rPr lang="sk-SK" dirty="0"/>
              <a:t>(§ 25 - § 26) </a:t>
            </a:r>
          </a:p>
          <a:p>
            <a:pPr>
              <a:buNone/>
            </a:pPr>
            <a:r>
              <a:rPr lang="sk-SK" dirty="0">
                <a:hlinkClick r:id="rId2" tooltip="§ 25 - Povinnosti a oprávnenia poslancov"/>
              </a:rPr>
              <a:t>§ 25 - Povinnosti a oprávnenia poslancov</a:t>
            </a:r>
            <a:endParaRPr lang="sk-SK" dirty="0"/>
          </a:p>
          <a:p>
            <a:pPr>
              <a:buNone/>
            </a:pPr>
            <a:r>
              <a:rPr lang="sk-SK" dirty="0">
                <a:hlinkClick r:id="rId2" tooltip="§ 26"/>
              </a:rPr>
              <a:t>§ 26</a:t>
            </a:r>
            <a:endParaRPr lang="sk-SK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Zákon o obciach – časť VI.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sk-SK" b="1" dirty="0">
                <a:hlinkClick r:id="rId2"/>
              </a:rPr>
              <a:t>ŠIESTA ČASŤ - ZÁVEREČNÉ, PRECHODNÉ A ZRUŠOVACIE USTANOVENIA</a:t>
            </a:r>
            <a:r>
              <a:rPr lang="sk-SK" b="1" dirty="0"/>
              <a:t> </a:t>
            </a:r>
            <a:r>
              <a:rPr lang="sk-SK" dirty="0"/>
              <a:t>(§ 27 - § 32) </a:t>
            </a:r>
          </a:p>
          <a:p>
            <a:pPr>
              <a:buNone/>
            </a:pPr>
            <a:r>
              <a:rPr lang="sk-SK" dirty="0">
                <a:hlinkClick r:id="rId2" tooltip="§ 27"/>
              </a:rPr>
              <a:t>§ 27</a:t>
            </a:r>
            <a:endParaRPr lang="sk-SK" dirty="0"/>
          </a:p>
          <a:p>
            <a:pPr>
              <a:buNone/>
            </a:pPr>
            <a:r>
              <a:rPr lang="sk-SK" dirty="0">
                <a:hlinkClick r:id="rId2" tooltip="§ 27a"/>
              </a:rPr>
              <a:t>§ 27a</a:t>
            </a:r>
            <a:endParaRPr lang="sk-SK" dirty="0"/>
          </a:p>
          <a:p>
            <a:pPr>
              <a:buNone/>
            </a:pPr>
            <a:r>
              <a:rPr lang="sk-SK" dirty="0">
                <a:hlinkClick r:id="rId2" tooltip="§ 27b - Správne delikty"/>
              </a:rPr>
              <a:t>§ 27b - Správne delikty</a:t>
            </a:r>
            <a:endParaRPr lang="sk-SK" dirty="0"/>
          </a:p>
          <a:p>
            <a:pPr>
              <a:buNone/>
            </a:pPr>
            <a:r>
              <a:rPr lang="sk-SK" dirty="0">
                <a:hlinkClick r:id="rId2" tooltip="§ 28"/>
              </a:rPr>
              <a:t>§ 28</a:t>
            </a:r>
            <a:endParaRPr lang="sk-SK" dirty="0"/>
          </a:p>
          <a:p>
            <a:pPr>
              <a:buNone/>
            </a:pPr>
            <a:r>
              <a:rPr lang="sk-SK" dirty="0">
                <a:hlinkClick r:id="rId2" tooltip="§ 29"/>
              </a:rPr>
              <a:t>§ 29</a:t>
            </a:r>
            <a:endParaRPr lang="sk-SK" dirty="0"/>
          </a:p>
          <a:p>
            <a:pPr>
              <a:buNone/>
            </a:pPr>
            <a:r>
              <a:rPr lang="sk-SK" dirty="0">
                <a:hlinkClick r:id="rId2" tooltip="§ 29a"/>
              </a:rPr>
              <a:t>§ 29a</a:t>
            </a:r>
            <a:endParaRPr lang="sk-SK" dirty="0"/>
          </a:p>
          <a:p>
            <a:pPr>
              <a:buNone/>
            </a:pPr>
            <a:r>
              <a:rPr lang="sk-SK" dirty="0">
                <a:hlinkClick r:id="rId2" tooltip="§ 30 - Prechodné ustanovenia"/>
              </a:rPr>
              <a:t>§ 30 - Prechodné ustanovenia</a:t>
            </a:r>
            <a:endParaRPr lang="sk-SK" dirty="0"/>
          </a:p>
          <a:p>
            <a:pPr>
              <a:buNone/>
            </a:pPr>
            <a:r>
              <a:rPr lang="sk-SK" dirty="0">
                <a:hlinkClick r:id="rId2" tooltip="§ 30a - Prechodné ustanovenia k úpravám účinným od 1. júla 2004"/>
              </a:rPr>
              <a:t>§ 30a - Prechodné ustanovenia k úpravám účinným od 1. júla 2004</a:t>
            </a:r>
            <a:endParaRPr lang="sk-SK" dirty="0"/>
          </a:p>
          <a:p>
            <a:pPr>
              <a:buNone/>
            </a:pPr>
            <a:r>
              <a:rPr lang="sk-SK" dirty="0">
                <a:hlinkClick r:id="rId2" tooltip="§ 30b"/>
              </a:rPr>
              <a:t>§ 30b</a:t>
            </a:r>
            <a:endParaRPr lang="sk-SK" dirty="0"/>
          </a:p>
          <a:p>
            <a:pPr>
              <a:buNone/>
            </a:pPr>
            <a:r>
              <a:rPr lang="sk-SK" dirty="0">
                <a:hlinkClick r:id="rId2" tooltip="§ 30c"/>
              </a:rPr>
              <a:t>§ 30c</a:t>
            </a:r>
            <a:endParaRPr lang="sk-SK" dirty="0"/>
          </a:p>
          <a:p>
            <a:pPr>
              <a:buNone/>
            </a:pPr>
            <a:r>
              <a:rPr lang="sk-SK" dirty="0">
                <a:hlinkClick r:id="rId2" tooltip="§ 30d - Prechodné ustanovenie k úpravám účinným od 1. apríla 2010"/>
              </a:rPr>
              <a:t>§ 30d - Prechodné ustanovenie k úpravám účinným od 1. apríla 2010</a:t>
            </a:r>
            <a:endParaRPr lang="sk-SK" dirty="0"/>
          </a:p>
          <a:p>
            <a:pPr>
              <a:buNone/>
            </a:pPr>
            <a:r>
              <a:rPr lang="sk-SK" dirty="0">
                <a:hlinkClick r:id="rId2" tooltip="§ 30e - Prechodné ustanovenia&#10;k úpravám účinným od 1. júla 2015"/>
              </a:rPr>
              <a:t>§ 30e - Prechodné ustanovenia k úpravám účinným od 1. júla 2015</a:t>
            </a:r>
            <a:endParaRPr lang="sk-SK" dirty="0"/>
          </a:p>
          <a:p>
            <a:pPr>
              <a:buNone/>
            </a:pPr>
            <a:r>
              <a:rPr lang="sk-SK" dirty="0">
                <a:hlinkClick r:id="rId2" tooltip="§ 30f - Prechodné ustanovenia súvisiace s krízovou situáciou spôsobenou ochorením COVID-19"/>
              </a:rPr>
              <a:t>§ 30f - Prechodné ustanovenia súvisiace s krízovou situáciou spôsobenou ochorením COVID-19</a:t>
            </a:r>
            <a:endParaRPr lang="sk-SK" dirty="0"/>
          </a:p>
          <a:p>
            <a:pPr>
              <a:buNone/>
            </a:pPr>
            <a:r>
              <a:rPr lang="sk-SK" dirty="0">
                <a:hlinkClick r:id="rId2" tooltip="§ 30g - Prechodné ustanovenie k úprave účinnej od 1. decembra 2020"/>
              </a:rPr>
              <a:t>§ 30g - Prechodné ustanovenie k úprave účinnej od 1. decembra 2020</a:t>
            </a:r>
            <a:endParaRPr lang="sk-SK" dirty="0"/>
          </a:p>
          <a:p>
            <a:pPr>
              <a:buNone/>
            </a:pPr>
            <a:r>
              <a:rPr lang="sk-SK" dirty="0">
                <a:hlinkClick r:id="rId2" tooltip="§ 31 - Zrušujú sa"/>
              </a:rPr>
              <a:t>§ 31 - Zrušujú sa</a:t>
            </a:r>
            <a:endParaRPr lang="sk-SK" dirty="0"/>
          </a:p>
          <a:p>
            <a:pPr>
              <a:buNone/>
            </a:pPr>
            <a:r>
              <a:rPr lang="sk-SK" dirty="0">
                <a:hlinkClick r:id="rId2" tooltip="§ 31a - Zrušovacie ustanovenia účinné od 1. apríla 2018"/>
              </a:rPr>
              <a:t>§ 31a - Zrušovacie ustanovenia účinné od 1. apríla 2018</a:t>
            </a:r>
            <a:endParaRPr lang="sk-SK" dirty="0"/>
          </a:p>
          <a:p>
            <a:pPr>
              <a:buNone/>
            </a:pPr>
            <a:r>
              <a:rPr lang="sk-SK" dirty="0">
                <a:hlinkClick r:id="rId2" tooltip="§ 32"/>
              </a:rPr>
              <a:t>§ 32</a:t>
            </a:r>
            <a:endParaRPr lang="sk-SK" dirty="0"/>
          </a:p>
          <a:p>
            <a:endParaRPr lang="sk-SK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4D32842-2EB7-4139-847C-A1C5652013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Zamestnanec - úradník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91DD580A-0B33-4C7A-A146-67BB37EC6819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k-SK" dirty="0"/>
              <a:t>je osoba, ktorá spĺňa rôzne zákonné aj iné predpoklady, </a:t>
            </a:r>
            <a:r>
              <a:rPr lang="sk-SK"/>
              <a:t>ako spôsobilosť </a:t>
            </a:r>
            <a:r>
              <a:rPr lang="sk-SK" dirty="0"/>
              <a:t>na právne úkony v plnom rozsahu;   bezúhonnosť;  kvalifikačné predpoklady a pod. </a:t>
            </a:r>
          </a:p>
          <a:p>
            <a:pPr marL="0" indent="0">
              <a:buNone/>
            </a:pPr>
            <a:endParaRPr lang="sk-SK" dirty="0"/>
          </a:p>
          <a:p>
            <a:r>
              <a:rPr lang="sk-SK" dirty="0" err="1"/>
              <a:t>Mobing</a:t>
            </a:r>
            <a:endParaRPr lang="sk-SK" dirty="0"/>
          </a:p>
          <a:p>
            <a:endParaRPr lang="sk-SK" dirty="0"/>
          </a:p>
          <a:p>
            <a:r>
              <a:rPr lang="sk-SK" dirty="0" err="1"/>
              <a:t>Bosing</a:t>
            </a:r>
            <a:endParaRPr lang="sk-SK" dirty="0"/>
          </a:p>
          <a:p>
            <a:endParaRPr lang="sk-SK" dirty="0"/>
          </a:p>
          <a:p>
            <a:r>
              <a:rPr lang="sk-SK" dirty="0"/>
              <a:t>Lojalita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43713560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/>
              <a:t>Komunikační partneri samosprávy 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k-SK" b="1" dirty="0"/>
              <a:t> Externí (vonkajší)  </a:t>
            </a:r>
            <a:endParaRPr lang="sk-SK" dirty="0"/>
          </a:p>
          <a:p>
            <a:pPr>
              <a:buFontTx/>
              <a:buChar char="-"/>
            </a:pPr>
            <a:r>
              <a:rPr lang="sk-SK" dirty="0"/>
              <a:t>Obyvatelia mesta</a:t>
            </a:r>
          </a:p>
          <a:p>
            <a:pPr>
              <a:buFontTx/>
              <a:buChar char="-"/>
            </a:pPr>
            <a:r>
              <a:rPr lang="sk-SK" dirty="0"/>
              <a:t>Podnikateľská komunita</a:t>
            </a:r>
          </a:p>
          <a:p>
            <a:pPr>
              <a:buFontTx/>
              <a:buChar char="-"/>
            </a:pPr>
            <a:r>
              <a:rPr lang="sk-SK" dirty="0"/>
              <a:t>Návštevníci mesta a turisti</a:t>
            </a:r>
          </a:p>
          <a:p>
            <a:pPr>
              <a:buFontTx/>
              <a:buChar char="-"/>
            </a:pPr>
            <a:r>
              <a:rPr lang="sk-SK" dirty="0"/>
              <a:t>Organizácie pôsobiace v meste</a:t>
            </a:r>
          </a:p>
          <a:p>
            <a:pPr>
              <a:buFontTx/>
              <a:buChar char="-"/>
            </a:pPr>
            <a:r>
              <a:rPr lang="sk-SK" dirty="0"/>
              <a:t>Iné verejné inštitúcie (samosprávne aj štátne)</a:t>
            </a:r>
          </a:p>
          <a:p>
            <a:pPr>
              <a:buFontTx/>
              <a:buChar char="-"/>
            </a:pPr>
            <a:endParaRPr lang="sk-SK" dirty="0"/>
          </a:p>
          <a:p>
            <a:r>
              <a:rPr lang="sk-SK" b="1" dirty="0"/>
              <a:t>Interný (vnútorní)</a:t>
            </a:r>
            <a:endParaRPr lang="sk-SK" dirty="0"/>
          </a:p>
          <a:p>
            <a:pPr>
              <a:buFontTx/>
              <a:buChar char="-"/>
            </a:pPr>
            <a:r>
              <a:rPr lang="sk-SK" dirty="0"/>
              <a:t>Zamestnanci všetkých oddelení úradu (obecného –mestského)</a:t>
            </a:r>
          </a:p>
          <a:p>
            <a:pPr>
              <a:buFontTx/>
              <a:buChar char="-"/>
            </a:pPr>
            <a:r>
              <a:rPr lang="sk-SK" dirty="0"/>
              <a:t>Riadiaci zamestnanci – manažéri</a:t>
            </a:r>
          </a:p>
          <a:p>
            <a:pPr>
              <a:buFontTx/>
              <a:buChar char="-"/>
            </a:pPr>
            <a:r>
              <a:rPr lang="sk-SK" dirty="0"/>
              <a:t>Volení predstavitelia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/>
              <a:t>Komunikačné nástroje samosprávy I. 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b="1" dirty="0"/>
              <a:t>Bežná komunikácia</a:t>
            </a:r>
            <a:endParaRPr lang="sk-SK" dirty="0"/>
          </a:p>
          <a:p>
            <a:pPr>
              <a:buFontTx/>
              <a:buChar char="-"/>
            </a:pPr>
            <a:r>
              <a:rPr lang="sk-SK" dirty="0"/>
              <a:t>Osobná komunikácia</a:t>
            </a:r>
          </a:p>
          <a:p>
            <a:pPr>
              <a:buFontTx/>
              <a:buChar char="-"/>
            </a:pPr>
            <a:r>
              <a:rPr lang="sk-SK" dirty="0"/>
              <a:t>Telefonická komunikácia</a:t>
            </a:r>
          </a:p>
          <a:p>
            <a:pPr>
              <a:buFontTx/>
              <a:buChar char="-"/>
            </a:pPr>
            <a:r>
              <a:rPr lang="sk-SK" dirty="0"/>
              <a:t>Písomná komunikácia</a:t>
            </a:r>
          </a:p>
          <a:p>
            <a:pPr>
              <a:buNone/>
            </a:pPr>
            <a:endParaRPr lang="sk-SK" dirty="0"/>
          </a:p>
          <a:p>
            <a:r>
              <a:rPr lang="sk-SK" b="1" dirty="0"/>
              <a:t>Riadená masová komunikácia</a:t>
            </a:r>
            <a:endParaRPr lang="sk-SK" dirty="0"/>
          </a:p>
          <a:p>
            <a:pPr>
              <a:buFontTx/>
              <a:buChar char="-"/>
            </a:pPr>
            <a:r>
              <a:rPr lang="sk-SK" dirty="0"/>
              <a:t>Vlastné média</a:t>
            </a:r>
          </a:p>
          <a:p>
            <a:pPr>
              <a:buFontTx/>
              <a:buChar char="-"/>
            </a:pPr>
            <a:r>
              <a:rPr lang="sk-SK" dirty="0"/>
              <a:t>Externé média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/>
              <a:t>Komunikačné nástroje samosprávy II. 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k-SK" b="1" dirty="0"/>
              <a:t>Zákonné</a:t>
            </a:r>
            <a:endParaRPr lang="sk-SK" dirty="0"/>
          </a:p>
          <a:p>
            <a:pPr>
              <a:buFontTx/>
              <a:buChar char="-"/>
            </a:pPr>
            <a:r>
              <a:rPr lang="sk-SK" dirty="0"/>
              <a:t>zasadnutie mestského zastupiteľstva; komisie pri mestskom zastupiteľstve; verejné vypočutia</a:t>
            </a:r>
          </a:p>
          <a:p>
            <a:pPr>
              <a:buNone/>
            </a:pPr>
            <a:endParaRPr lang="sk-SK" dirty="0"/>
          </a:p>
          <a:p>
            <a:r>
              <a:rPr lang="sk-SK" b="1" dirty="0"/>
              <a:t>Bežné</a:t>
            </a:r>
            <a:endParaRPr lang="sk-SK" dirty="0"/>
          </a:p>
          <a:p>
            <a:pPr>
              <a:buFontTx/>
              <a:buChar char="-"/>
            </a:pPr>
            <a:r>
              <a:rPr lang="sk-SK" dirty="0"/>
              <a:t>mestské vývesné tabule; mestský rozhlas; mestská televízia; internetová stránka mesta	; sociálne siete; asistenčná linka pre občanov a i. </a:t>
            </a:r>
          </a:p>
          <a:p>
            <a:pPr>
              <a:buNone/>
            </a:pPr>
            <a:endParaRPr lang="sk-SK" dirty="0"/>
          </a:p>
          <a:p>
            <a:r>
              <a:rPr lang="sk-SK" b="1" dirty="0"/>
              <a:t>Inovatívne</a:t>
            </a:r>
            <a:endParaRPr lang="sk-SK" dirty="0"/>
          </a:p>
          <a:p>
            <a:pPr>
              <a:buFontTx/>
              <a:buChar char="-"/>
            </a:pPr>
            <a:r>
              <a:rPr lang="sk-SK" dirty="0"/>
              <a:t>zákaznícke centrum; prieskumy názorov; interaktívne a osobné kiosky; marketingové a informačné kampane a i.  </a:t>
            </a:r>
          </a:p>
          <a:p>
            <a:pPr>
              <a:buNone/>
            </a:pPr>
            <a:r>
              <a:rPr lang="sk-SK" dirty="0"/>
              <a:t> 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Priestor na otázky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/>
              <a:t>Prvá:  </a:t>
            </a:r>
          </a:p>
          <a:p>
            <a:pPr marL="0" indent="0">
              <a:buNone/>
            </a:pPr>
            <a:r>
              <a:rPr lang="sk-SK" dirty="0"/>
              <a:t>Aké používať pečiatky, hlavičky na úradných listoch a pod.? </a:t>
            </a:r>
          </a:p>
          <a:p>
            <a:r>
              <a:rPr lang="sk-SK" dirty="0"/>
              <a:t>Druhá: ......</a:t>
            </a:r>
          </a:p>
          <a:p>
            <a:endParaRPr lang="sk-SK" dirty="0"/>
          </a:p>
          <a:p>
            <a:endParaRPr lang="sk-SK" dirty="0"/>
          </a:p>
          <a:p>
            <a:pPr marL="0" indent="0">
              <a:buNone/>
            </a:pPr>
            <a:endParaRPr lang="sk-SK" dirty="0"/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id="{1F96CE3A-499A-4A04-94D7-3CE2EB31B89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4512" y="2743200"/>
            <a:ext cx="2362200" cy="23622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OBSAH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/>
              <a:t>Úvod do verejnej správy</a:t>
            </a:r>
          </a:p>
          <a:p>
            <a:r>
              <a:rPr lang="sk-SK" dirty="0"/>
              <a:t>História verejnej správy</a:t>
            </a:r>
          </a:p>
          <a:p>
            <a:r>
              <a:rPr lang="sk-SK" dirty="0"/>
              <a:t>Štát a jeho postavenie</a:t>
            </a:r>
          </a:p>
          <a:p>
            <a:r>
              <a:rPr lang="sk-SK" dirty="0"/>
              <a:t>Členenie verejnej správy</a:t>
            </a:r>
          </a:p>
          <a:p>
            <a:r>
              <a:rPr lang="sk-SK" dirty="0"/>
              <a:t>Obec</a:t>
            </a:r>
          </a:p>
          <a:p>
            <a:r>
              <a:rPr lang="sk-SK" dirty="0"/>
              <a:t>Zákon o obecnom zriadení</a:t>
            </a:r>
          </a:p>
          <a:p>
            <a:r>
              <a:rPr lang="sk-SK" dirty="0"/>
              <a:t>Základné fungovanie samosprávy</a:t>
            </a:r>
          </a:p>
          <a:p>
            <a:r>
              <a:rPr lang="sk-SK" dirty="0"/>
              <a:t>Rozpočet obce </a:t>
            </a:r>
          </a:p>
          <a:p>
            <a:r>
              <a:rPr lang="sk-SK" dirty="0"/>
              <a:t>Komunikačné nástroje obce</a:t>
            </a:r>
          </a:p>
          <a:p>
            <a:r>
              <a:rPr lang="sk-SK" dirty="0"/>
              <a:t>Záver  </a:t>
            </a:r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F49E10-24C7-40CB-94D5-18B7C0F297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Záver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11C13335-0108-4418-8B49-0C37C30E2674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k-SK" sz="6600" dirty="0">
                <a:latin typeface="Comic Sans MS" panose="030F0702030302020204" pitchFamily="66" charset="0"/>
              </a:rPr>
              <a:t>ĎAKUJEM</a:t>
            </a:r>
          </a:p>
          <a:p>
            <a:endParaRPr lang="sk-SK" sz="6600" dirty="0"/>
          </a:p>
          <a:p>
            <a:pPr marL="0" indent="0">
              <a:buNone/>
            </a:pPr>
            <a:r>
              <a:rPr lang="sk-SK" sz="6600" dirty="0"/>
              <a:t>		M </a:t>
            </a:r>
            <a:r>
              <a:rPr lang="sk-SK" sz="6600" dirty="0" err="1"/>
              <a:t>M</a:t>
            </a:r>
            <a:endParaRPr lang="sk-SK" sz="6600" dirty="0"/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id="{FAA04A0A-AF6C-496E-9D5A-A0B257FDE1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7552" y="2590800"/>
            <a:ext cx="3508248" cy="3508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61550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/>
              <a:t>VEREJNÁ SPRÁVA ako pojem 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k-SK" b="1" dirty="0"/>
              <a:t>Verejná správa </a:t>
            </a:r>
            <a:r>
              <a:rPr lang="sk-SK" dirty="0"/>
              <a:t>je odvodená z výkonu funkcií štátnych a samosprávnych orgánov, ktorými sa zabezpečujú rozhodnutia zákonodarných zborov, súdnej a výkonnej moci v rôznej štruktúre a na mnohých stupňoch. </a:t>
            </a:r>
          </a:p>
          <a:p>
            <a:pPr>
              <a:buNone/>
            </a:pPr>
            <a:endParaRPr lang="sk-SK" i="1" dirty="0"/>
          </a:p>
          <a:p>
            <a:r>
              <a:rPr lang="sk-SK" b="1" dirty="0"/>
              <a:t>Verejná správa </a:t>
            </a:r>
            <a:r>
              <a:rPr lang="sk-SK" dirty="0"/>
              <a:t>je správa, ktorej cieľom je správa vecí verejných a jej vykonávanie je vo verejnom záujme.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Verejná správa na Slovensku 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k-SK" dirty="0"/>
              <a:t>Verejná správa je odvedená od štátneho útvaru.</a:t>
            </a:r>
          </a:p>
          <a:p>
            <a:pPr>
              <a:buNone/>
            </a:pPr>
            <a:endParaRPr lang="sk-SK" dirty="0"/>
          </a:p>
          <a:p>
            <a:r>
              <a:rPr lang="sk-SK" dirty="0"/>
              <a:t>Slovensko bolo do roku 1992 súčasťou väčších štátnych celkov (s výnimkou existencie Slovenského štátu). </a:t>
            </a:r>
          </a:p>
          <a:p>
            <a:pPr>
              <a:buNone/>
            </a:pPr>
            <a:endParaRPr lang="sk-SK" dirty="0"/>
          </a:p>
          <a:p>
            <a:r>
              <a:rPr lang="sk-SK" dirty="0"/>
              <a:t>Od vzniku prvého štátneho útvaru až do súčasnosti sa na území dnešného Slovenska vystriedalo niekoľko foriem územnej samosprávy.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Právny vývoj Slovenska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k-SK" sz="2500" b="1" dirty="0" err="1"/>
              <a:t>Predštátne</a:t>
            </a:r>
            <a:r>
              <a:rPr lang="sk-SK" sz="2500" b="1" dirty="0"/>
              <a:t> útvary</a:t>
            </a:r>
          </a:p>
          <a:p>
            <a:pPr lvl="1">
              <a:buFontTx/>
              <a:buChar char="-"/>
            </a:pPr>
            <a:r>
              <a:rPr lang="sk-SK" sz="2000" dirty="0"/>
              <a:t>Samova ríša (623 – 658)</a:t>
            </a:r>
          </a:p>
          <a:p>
            <a:pPr lvl="1">
              <a:buFontTx/>
              <a:buChar char="-"/>
            </a:pPr>
            <a:r>
              <a:rPr lang="sk-SK" sz="2000" dirty="0"/>
              <a:t>Nitrianske kniežatstvo (začiatok 9. stor. – 833)</a:t>
            </a:r>
          </a:p>
          <a:p>
            <a:pPr lvl="1">
              <a:buFontTx/>
              <a:buChar char="-"/>
            </a:pPr>
            <a:endParaRPr lang="sk-SK" sz="2000" dirty="0"/>
          </a:p>
          <a:p>
            <a:r>
              <a:rPr lang="sk-SK" sz="2500" b="1" dirty="0"/>
              <a:t>Štátne útvary</a:t>
            </a:r>
          </a:p>
          <a:p>
            <a:pPr lvl="1">
              <a:buFontTx/>
              <a:buChar char="-"/>
            </a:pPr>
            <a:r>
              <a:rPr lang="sk-SK" sz="2000" dirty="0"/>
              <a:t>Veľká Morava (833 – 906/907)</a:t>
            </a:r>
          </a:p>
          <a:p>
            <a:pPr lvl="1">
              <a:buFontTx/>
              <a:buChar char="-"/>
            </a:pPr>
            <a:r>
              <a:rPr lang="sk-SK" sz="2000" dirty="0"/>
              <a:t>Uhorské kniežatstvo a následne kráľovstvo (do roku 1200)</a:t>
            </a:r>
          </a:p>
          <a:p>
            <a:pPr lvl="1">
              <a:buFontTx/>
              <a:buChar char="-"/>
            </a:pPr>
            <a:r>
              <a:rPr lang="sk-SK" sz="2000" dirty="0"/>
              <a:t>Uhorské kráľovstvo s prvkami feudalizmu (1200 – 1748)</a:t>
            </a:r>
          </a:p>
          <a:p>
            <a:pPr lvl="1">
              <a:buFontTx/>
              <a:buChar char="-"/>
            </a:pPr>
            <a:endParaRPr lang="sk-SK" sz="2000" dirty="0"/>
          </a:p>
          <a:p>
            <a:r>
              <a:rPr lang="sk-SK" sz="2500" b="1" dirty="0"/>
              <a:t>Občiansky štát </a:t>
            </a:r>
          </a:p>
          <a:p>
            <a:pPr lvl="1">
              <a:buFontTx/>
              <a:buChar char="-"/>
            </a:pPr>
            <a:r>
              <a:rPr lang="sk-SK" sz="2000" dirty="0"/>
              <a:t>Uhorské kráľovstvo (1848 – 1918)</a:t>
            </a:r>
          </a:p>
          <a:p>
            <a:pPr lvl="1">
              <a:buFontTx/>
              <a:buChar char="-"/>
            </a:pPr>
            <a:r>
              <a:rPr lang="sk-SK" sz="2000" dirty="0"/>
              <a:t>ČSR (1918 – 1939)</a:t>
            </a:r>
          </a:p>
          <a:p>
            <a:pPr lvl="1">
              <a:buFontTx/>
              <a:buChar char="-"/>
            </a:pPr>
            <a:r>
              <a:rPr lang="sk-SK" sz="2000" dirty="0"/>
              <a:t>Slovenský štát (1939 – 1945)</a:t>
            </a:r>
          </a:p>
          <a:p>
            <a:pPr lvl="1">
              <a:buFontTx/>
              <a:buChar char="-"/>
            </a:pPr>
            <a:r>
              <a:rPr lang="sk-SK" sz="2000" dirty="0"/>
              <a:t>ČSR/ČSSR/ČSFR (1945 – 1992)</a:t>
            </a:r>
          </a:p>
          <a:p>
            <a:pPr lvl="1">
              <a:buFontTx/>
              <a:buChar char="-"/>
            </a:pPr>
            <a:r>
              <a:rPr lang="sk-SK" sz="2000" dirty="0"/>
              <a:t>Slovensko (1993 doteraz)</a:t>
            </a:r>
          </a:p>
          <a:p>
            <a:pPr lvl="1">
              <a:buFontTx/>
              <a:buChar char="-"/>
            </a:pPr>
            <a:endParaRPr lang="sk-SK" sz="2000" dirty="0"/>
          </a:p>
          <a:p>
            <a:pPr>
              <a:buFontTx/>
              <a:buChar char="-"/>
            </a:pPr>
            <a:endParaRPr lang="sk-SK" sz="2500" dirty="0"/>
          </a:p>
          <a:p>
            <a:pPr>
              <a:buFontTx/>
              <a:buChar char="-"/>
            </a:pPr>
            <a:endParaRPr lang="sk-SK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685800"/>
          </a:xfrm>
        </p:spPr>
        <p:txBody>
          <a:bodyPr>
            <a:noAutofit/>
          </a:bodyPr>
          <a:lstStyle/>
          <a:p>
            <a:br>
              <a:rPr lang="sk-SK" dirty="0"/>
            </a:br>
            <a:br>
              <a:rPr lang="sk-SK" dirty="0"/>
            </a:br>
            <a:br>
              <a:rPr lang="sk-SK" dirty="0"/>
            </a:br>
            <a:r>
              <a:rPr lang="sk-SK" dirty="0"/>
              <a:t>Štát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/>
              <a:t>Pojem „ŠTÁT“ je forma organizácie spoločnosti, ktorá sa vyznačuje najvyššou mocou nad štátnym územím a obyvateľstvom. </a:t>
            </a:r>
          </a:p>
          <a:p>
            <a:pPr>
              <a:buNone/>
            </a:pPr>
            <a:endParaRPr lang="sk-SK" dirty="0"/>
          </a:p>
          <a:p>
            <a:r>
              <a:rPr lang="sk-SK" dirty="0"/>
              <a:t>Primárne znaky štátu : (a čo samospráva?)</a:t>
            </a:r>
          </a:p>
          <a:p>
            <a:pPr marL="514350" indent="-514350">
              <a:buAutoNum type="arabicPeriod"/>
            </a:pPr>
            <a:r>
              <a:rPr lang="sk-SK" dirty="0"/>
              <a:t>Územie.</a:t>
            </a:r>
          </a:p>
          <a:p>
            <a:pPr marL="514350" indent="-514350">
              <a:buAutoNum type="arabicPeriod"/>
            </a:pPr>
            <a:r>
              <a:rPr lang="sk-SK" dirty="0"/>
              <a:t>Obyvateľstvo.</a:t>
            </a:r>
          </a:p>
          <a:p>
            <a:pPr marL="514350" indent="-514350">
              <a:buAutoNum type="arabicPeriod"/>
            </a:pPr>
            <a:r>
              <a:rPr lang="sk-SK" dirty="0"/>
              <a:t>Štátna moc.</a:t>
            </a:r>
          </a:p>
          <a:p>
            <a:pPr marL="514350" indent="-514350">
              <a:buNone/>
            </a:pPr>
            <a:r>
              <a:rPr lang="sk-SK" dirty="0"/>
              <a:t>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b="1" dirty="0"/>
              <a:t>Členenie verejnej správy</a:t>
            </a:r>
            <a:endParaRPr lang="sk-SK" dirty="0"/>
          </a:p>
        </p:txBody>
      </p:sp>
      <p:graphicFrame>
        <p:nvGraphicFramePr>
          <p:cNvPr id="4" name="Zástupný symbol obsahu 3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Členenie štátnej správy</a:t>
            </a:r>
          </a:p>
        </p:txBody>
      </p:sp>
      <p:graphicFrame>
        <p:nvGraphicFramePr>
          <p:cNvPr id="4" name="Zástupný symbol obsahu 3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bčiansky">
  <a:themeElements>
    <a:clrScheme name="Občiansky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bčiansky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bčiansky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483</TotalTime>
  <Words>3225</Words>
  <Application>Microsoft Office PowerPoint</Application>
  <PresentationFormat>Prezentácia na obrazovke (4:3)</PresentationFormat>
  <Paragraphs>335</Paragraphs>
  <Slides>30</Slides>
  <Notes>10</Notes>
  <HiddenSlides>0</HiddenSlides>
  <MMClips>0</MMClips>
  <ScaleCrop>false</ScaleCrop>
  <HeadingPairs>
    <vt:vector size="6" baseType="variant">
      <vt:variant>
        <vt:lpstr>Použité písma</vt:lpstr>
      </vt:variant>
      <vt:variant>
        <vt:i4>7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30</vt:i4>
      </vt:variant>
    </vt:vector>
  </HeadingPairs>
  <TitlesOfParts>
    <vt:vector size="38" baseType="lpstr">
      <vt:lpstr>Calibri</vt:lpstr>
      <vt:lpstr>Comic Sans MS</vt:lpstr>
      <vt:lpstr>Georgia</vt:lpstr>
      <vt:lpstr>Tahoma</vt:lpstr>
      <vt:lpstr>Tahoma-Bold</vt:lpstr>
      <vt:lpstr>Wingdings</vt:lpstr>
      <vt:lpstr>Wingdings 2</vt:lpstr>
      <vt:lpstr>Občiansky</vt:lpstr>
      <vt:lpstr> SAMOSPRÁVA  ako súčasť verejnej správy a základy jej fungovania</vt:lpstr>
      <vt:lpstr>ÚVOD</vt:lpstr>
      <vt:lpstr>OBSAH</vt:lpstr>
      <vt:lpstr>VEREJNÁ SPRÁVA ako pojem </vt:lpstr>
      <vt:lpstr>Verejná správa na Slovensku </vt:lpstr>
      <vt:lpstr>Právny vývoj Slovenska</vt:lpstr>
      <vt:lpstr>   Štát</vt:lpstr>
      <vt:lpstr>Členenie verejnej správy</vt:lpstr>
      <vt:lpstr>Členenie štátnej správy</vt:lpstr>
      <vt:lpstr>Vláda Slovenskej republiky</vt:lpstr>
      <vt:lpstr>Členenie samosprávy </vt:lpstr>
      <vt:lpstr>OBEC</vt:lpstr>
      <vt:lpstr>Obyvatelia obce</vt:lpstr>
      <vt:lpstr>Samospráva obce</vt:lpstr>
      <vt:lpstr>Orgány obce</vt:lpstr>
      <vt:lpstr>Trojdelenie moci v samospráve</vt:lpstr>
      <vt:lpstr>Prenesený výkon štátnej správy</vt:lpstr>
      <vt:lpstr>Rozpočet obce</vt:lpstr>
      <vt:lpstr>Rozpočtový proces</vt:lpstr>
      <vt:lpstr>Všeobecne záväzné nariadenia obce</vt:lpstr>
      <vt:lpstr>Zákon o obciach – časť I.</vt:lpstr>
      <vt:lpstr>Zákon o obciach – časť II.</vt:lpstr>
      <vt:lpstr>Zákon o obciach – časť III. – V.</vt:lpstr>
      <vt:lpstr>Zákon o obciach – časť VI.</vt:lpstr>
      <vt:lpstr>Zamestnanec - úradník</vt:lpstr>
      <vt:lpstr>Komunikační partneri samosprávy </vt:lpstr>
      <vt:lpstr>Komunikačné nástroje samosprávy I. </vt:lpstr>
      <vt:lpstr>Komunikačné nástroje samosprávy II. </vt:lpstr>
      <vt:lpstr>Priestor na otázky</vt:lpstr>
      <vt:lpstr>Záver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VEREJNÁ SPRÁVA základy</dc:title>
  <dc:creator>HP</dc:creator>
  <cp:lastModifiedBy>mesto trencianske teplice</cp:lastModifiedBy>
  <cp:revision>49</cp:revision>
  <dcterms:created xsi:type="dcterms:W3CDTF">2021-02-02T13:22:41Z</dcterms:created>
  <dcterms:modified xsi:type="dcterms:W3CDTF">2023-01-25T08:38:20Z</dcterms:modified>
</cp:coreProperties>
</file>